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B323-29ED-405C-93E8-8F47AC52C75C}" type="datetimeFigureOut">
              <a:rPr lang="es-ES" smtClean="0"/>
              <a:pPr/>
              <a:t>14/03/2015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67147-E3D6-4E99-A4E9-E6774191A2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TEXTOS%20NARRATIVO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BIOGRAFÍA/AUTOBIGRAFÍA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DEFINICIÓN/ TIPOS DE BIÓGRAFO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 biografía, según la define el diccionario de la R.A.E., es la historia de la vida de una persona.</a:t>
            </a:r>
            <a:endParaRPr lang="es-ES" dirty="0"/>
          </a:p>
          <a:p>
            <a:pPr algn="just"/>
            <a:r>
              <a:rPr lang="es-ES" b="1" dirty="0" smtClean="0"/>
              <a:t>Tipos de biógrafos:</a:t>
            </a:r>
          </a:p>
          <a:p>
            <a:pPr algn="just"/>
            <a:r>
              <a:rPr lang="es-ES" b="1" dirty="0" smtClean="0"/>
              <a:t>Biógrafo-testigo</a:t>
            </a:r>
            <a:r>
              <a:rPr lang="es-ES" dirty="0" smtClean="0"/>
              <a:t>. El narrador es una persona cercana al personaje protagonista y forma parte, por tanto, de la historia que cuenta, por lo que su mirada es personal y subjetiva.</a:t>
            </a:r>
          </a:p>
          <a:p>
            <a:pPr algn="just"/>
            <a:r>
              <a:rPr lang="es-ES" b="1" dirty="0" smtClean="0"/>
              <a:t>Biógrafo-investigador</a:t>
            </a:r>
            <a:r>
              <a:rPr lang="es-ES" dirty="0" smtClean="0"/>
              <a:t>. No presenció los hechos que narra y, por tanto, lo hace de forma objetiva e histórica.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hlinkClick r:id="rId2" action="ppaction://hlinkfile"/>
              </a:rPr>
              <a:t>CARACTERÍSTICAS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Utiliza el </a:t>
            </a:r>
            <a:r>
              <a:rPr lang="es-ES" b="1" dirty="0" smtClean="0"/>
              <a:t>punto de vista de la tercera persona</a:t>
            </a:r>
            <a:r>
              <a:rPr lang="es-ES" dirty="0" smtClean="0"/>
              <a:t>. La mayoría de las veces, el narrador es un testigo ajeno a la vida de su biografiado, lo cual le permite obrar con cierta libertad a la hora de exponer juicios, valorar, etc.</a:t>
            </a:r>
          </a:p>
          <a:p>
            <a:pPr algn="just"/>
            <a:r>
              <a:rPr lang="es-ES" b="1" dirty="0" smtClean="0"/>
              <a:t>Veracidad</a:t>
            </a:r>
            <a:r>
              <a:rPr lang="es-ES" dirty="0" smtClean="0"/>
              <a:t>. El autor cuenta una historia verídica sobre una persona real basada en hechos también reales, que se apoya en documentación y testimonios.</a:t>
            </a:r>
          </a:p>
          <a:p>
            <a:pPr algn="just"/>
            <a:r>
              <a:rPr lang="es-ES" b="1" dirty="0" smtClean="0"/>
              <a:t>Elección adecuada de</a:t>
            </a:r>
            <a:r>
              <a:rPr lang="es-ES" dirty="0" smtClean="0"/>
              <a:t> aquellos </a:t>
            </a:r>
            <a:r>
              <a:rPr lang="es-ES" b="1" dirty="0" smtClean="0"/>
              <a:t>acontecimientos</a:t>
            </a:r>
            <a:r>
              <a:rPr lang="es-ES" dirty="0" smtClean="0"/>
              <a:t> que sirvan para conocer mejor al protagonista. Una labor esencial del biógrafo es la selección de aquellas cartas, documentos, testimonios... que le resulten más interesantes y sirvan para iluminar una parte de la vida del biografiado o para mejor entender su obra.</a:t>
            </a:r>
          </a:p>
          <a:p>
            <a:pPr algn="just"/>
            <a:r>
              <a:rPr lang="es-ES" b="1" dirty="0" smtClean="0"/>
              <a:t>Estructura lineal</a:t>
            </a:r>
            <a:r>
              <a:rPr lang="es-ES" dirty="0" smtClean="0"/>
              <a:t> que sigue cronológicamente todas las edades del biografiado.</a:t>
            </a:r>
          </a:p>
          <a:p>
            <a:pPr algn="just"/>
            <a:r>
              <a:rPr lang="es-ES" b="1" dirty="0" smtClean="0"/>
              <a:t>Relacionar la vida y obra del protagonista con el momento histórico</a:t>
            </a:r>
            <a:r>
              <a:rPr lang="es-ES" dirty="0" smtClean="0"/>
              <a:t> que le tocó vivir, puesto que este último aspecto influye decisivamente en el primero.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sz="3400" b="1" dirty="0" smtClean="0"/>
              <a:t>Biografía documental</a:t>
            </a:r>
            <a:r>
              <a:rPr lang="es-ES" sz="3400" dirty="0" smtClean="0"/>
              <a:t>. Intenta reconstruir lo más fielmente posible la vida del personaje.</a:t>
            </a:r>
          </a:p>
          <a:p>
            <a:pPr algn="just"/>
            <a:r>
              <a:rPr lang="es-ES" sz="3400" b="1" dirty="0" smtClean="0"/>
              <a:t>Biografía novelada o novela biográfica</a:t>
            </a:r>
            <a:r>
              <a:rPr lang="es-ES" sz="3400" dirty="0" smtClean="0"/>
              <a:t>. El autor se introduce en la mente del biografiado e imagina lo que pensó o sintió e interpreta los hechos, pero respeta siempre los datos verídicos.</a:t>
            </a:r>
          </a:p>
          <a:p>
            <a:pPr algn="just"/>
            <a:r>
              <a:rPr lang="es-ES" sz="3400" b="1" dirty="0" smtClean="0"/>
              <a:t>Autobiografía</a:t>
            </a:r>
            <a:r>
              <a:rPr lang="es-ES" sz="3400" dirty="0" smtClean="0"/>
              <a:t>. Relato retrospectivo que emplea la primera persona, en el que el tema tratado es la propia existencia de su autor. El lector asiste, pues, a una imagen desenfocada del pasado del protagonista, pues éste ha podido modificar episodios embarazosos o bien ocultar información importante.</a:t>
            </a:r>
          </a:p>
          <a:p>
            <a:pPr algn="just"/>
            <a:r>
              <a:rPr lang="es-ES" sz="3400" b="1" dirty="0" smtClean="0"/>
              <a:t>Autobiografía novelada</a:t>
            </a:r>
            <a:r>
              <a:rPr lang="es-ES" sz="3400" dirty="0" smtClean="0"/>
              <a:t>. El biógrafo recrea en primera persona la vida del biografiado.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SUBGÉNEROS AUTOBIOGRÁFICOS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Memorias: recogen los hechos externos de la vida.</a:t>
            </a:r>
          </a:p>
          <a:p>
            <a:pPr algn="just"/>
            <a:r>
              <a:rPr lang="es-ES" dirty="0" smtClean="0"/>
              <a:t>Diario íntimo: o epistolario: frente a la autobiografía la escritura es paralela a los hechos.</a:t>
            </a:r>
          </a:p>
          <a:p>
            <a:pPr algn="just"/>
            <a:r>
              <a:rPr lang="es-ES" dirty="0" smtClean="0"/>
              <a:t>Novela autobiográfica: no suele ser </a:t>
            </a:r>
            <a:r>
              <a:rPr lang="es-ES" dirty="0" smtClean="0"/>
              <a:t>real. </a:t>
            </a:r>
            <a:r>
              <a:rPr lang="es-ES" dirty="0" smtClean="0"/>
              <a:t>En la autobiografía el autor material y el </a:t>
            </a:r>
            <a:r>
              <a:rPr lang="es-ES" dirty="0" smtClean="0"/>
              <a:t>narrador </a:t>
            </a:r>
            <a:r>
              <a:rPr lang="es-ES" dirty="0" smtClean="0"/>
              <a:t>coincide.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DE LA AUTOBIOGRAFÍA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Definición: autos (propio), </a:t>
            </a:r>
            <a:r>
              <a:rPr lang="es-ES" dirty="0" err="1" smtClean="0"/>
              <a:t>Bios</a:t>
            </a:r>
            <a:r>
              <a:rPr lang="es-ES" dirty="0" smtClean="0"/>
              <a:t> (Vida), grafía (escritura). Relato retrospectivo que realiza una persona real de su vida.</a:t>
            </a:r>
          </a:p>
          <a:p>
            <a:pPr algn="just"/>
            <a:r>
              <a:rPr lang="es-ES" dirty="0" err="1" smtClean="0"/>
              <a:t>Carácterísticas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Identidad entre el autor y narrador (interno, protagonista). A veces el tú (S. Agustín, dirigido a Dios).</a:t>
            </a:r>
          </a:p>
          <a:p>
            <a:pPr lvl="1" algn="just"/>
            <a:r>
              <a:rPr lang="es-ES" dirty="0" smtClean="0"/>
              <a:t>Frente a la novela hay un pacto en que lo contado sea cierto. Muchas veces es una </a:t>
            </a:r>
            <a:r>
              <a:rPr lang="es-ES" dirty="0" err="1" smtClean="0"/>
              <a:t>autojustificación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El discurso es el narrativo y abarca un espacio temporal suficiente para dejar rastros de vida.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508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BIOGRAFÍA/AUTOBIGRAFÍA</vt:lpstr>
      <vt:lpstr>DEFINICIÓN/ TIPOS DE BIÓGRAFO</vt:lpstr>
      <vt:lpstr>CARACTERÍSTICAS</vt:lpstr>
      <vt:lpstr>TIPOS</vt:lpstr>
      <vt:lpstr>SUBGÉNEROS AUTOBIOGRÁFICOS</vt:lpstr>
      <vt:lpstr>CARACTERÍSTICAS DE LA AUTOBIOGRAFÍA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BIOGRAFÍA/AUTOBIGRAFÍA</dc:title>
  <dc:creator>gmoreno</dc:creator>
  <cp:lastModifiedBy>gmoreno</cp:lastModifiedBy>
  <cp:revision>16</cp:revision>
  <dcterms:created xsi:type="dcterms:W3CDTF">2015-02-07T12:04:14Z</dcterms:created>
  <dcterms:modified xsi:type="dcterms:W3CDTF">2015-03-14T10:21:56Z</dcterms:modified>
</cp:coreProperties>
</file>