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9C5666-CC7D-43AE-BF61-9A41D2F6F5CC}" type="datetimeFigureOut">
              <a:rPr lang="es-ES" smtClean="0"/>
              <a:pPr/>
              <a:t>22/10/2018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D2DB0D-A302-4CA6-AD58-EE2EE65B2B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Walter_Scot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EL ROMANTICISMO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chemeClr val="accent2">
                    <a:lumMod val="75000"/>
                  </a:schemeClr>
                </a:solidFill>
              </a:rPr>
              <a:t>D. JUAN TENORIO</a:t>
            </a:r>
            <a:endParaRPr lang="es-E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b="1" dirty="0" smtClean="0"/>
              <a:t>DEFINICIÓN</a:t>
            </a:r>
            <a:r>
              <a:rPr lang="es-ES" dirty="0" smtClean="0"/>
              <a:t>: MOVIMIENTO ARTÍSTICO CUYA NUEVA VISIÓN DEL MUNDO SE CENTRA EN LA </a:t>
            </a:r>
            <a:r>
              <a:rPr lang="es-ES" dirty="0" smtClean="0"/>
              <a:t>SUBJETIVIDAD Y EN LA LIBERTAD. </a:t>
            </a:r>
            <a:r>
              <a:rPr lang="es-ES" dirty="0" smtClean="0"/>
              <a:t>NACE COMO UNA REPUESTA ARTÍSTICA ANTE LA CRISIS DEL ANTIGUO RÉGIMEN Y COMO REFLEJO DEL DESEO DE LIBERTAD DE LA CLASE BURGUESA. SE EXPRESA EL MOVIMIENTO A TRAVÉS DE LA EXALTACIÓN Y ORIGINALIDAD.</a:t>
            </a:r>
          </a:p>
          <a:p>
            <a:pPr algn="just"/>
            <a:r>
              <a:rPr lang="es-ES" b="1" dirty="0" smtClean="0"/>
              <a:t>CRONOLOGÍA</a:t>
            </a:r>
            <a:r>
              <a:rPr lang="es-ES" dirty="0" smtClean="0"/>
              <a:t>: EN INGLATERRA Y ALEMANIA (</a:t>
            </a:r>
            <a:r>
              <a:rPr lang="es-ES" b="1" dirty="0" smtClean="0"/>
              <a:t>STURM UND DRANG</a:t>
            </a:r>
            <a:r>
              <a:rPr lang="es-ES" dirty="0" smtClean="0"/>
              <a:t>) A FINALES DEL SIGLO XVIII. EN EL PRIMER TERCIO DEL SIGLO XIX EN FRANCIA, ITALIA Y ESPAÑA (1833-1844).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2060"/>
                </a:solidFill>
              </a:rPr>
              <a:t>DEFINICIÓN Y CRONOLOGÍA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 smtClean="0"/>
              <a:t>SUBJETIVIDAD</a:t>
            </a:r>
            <a:r>
              <a:rPr lang="es-ES" dirty="0" smtClean="0"/>
              <a:t>: EXPRESA LA INDIVIDUALIDAD Y LOS SENTIMIENTOS FRENTE A LA RACIONALIDAD Y REALIDAD.</a:t>
            </a:r>
          </a:p>
          <a:p>
            <a:r>
              <a:rPr lang="es-ES" b="1" dirty="0" smtClean="0"/>
              <a:t>FUGA DE LA REALIDAD</a:t>
            </a:r>
            <a:r>
              <a:rPr lang="es-ES" dirty="0" smtClean="0"/>
              <a:t>: EN EL TIEMPO (TEMAS HISTÓRICOS) EN EL ESPACIO (LUGARES REMOTOS Y EXÓTICOS).</a:t>
            </a:r>
          </a:p>
          <a:p>
            <a:r>
              <a:rPr lang="es-ES" b="1" dirty="0" smtClean="0"/>
              <a:t>NACIONALISMO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ORIGINALIDAD</a:t>
            </a:r>
            <a:r>
              <a:rPr lang="es-ES" dirty="0" smtClean="0"/>
              <a:t> FRENTE A LA IMITACIÓN CLÁSICA POR PRIMERA VEZ EN LITERATURA.</a:t>
            </a:r>
          </a:p>
          <a:p>
            <a:r>
              <a:rPr lang="es-ES" b="1" dirty="0" smtClean="0"/>
              <a:t>NO SIGUEN LAS REGLAS CLÁSICAS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BORRAN LAS DIFERENCIAS ENTRE LOS GÉNEROS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NUEVOS TEMAS</a:t>
            </a:r>
            <a:r>
              <a:rPr lang="es-ES" dirty="0" smtClean="0"/>
              <a:t>: </a:t>
            </a:r>
            <a:r>
              <a:rPr lang="es-ES" dirty="0" smtClean="0"/>
              <a:t>LA LIBERTAD, EL AMOR </a:t>
            </a:r>
            <a:r>
              <a:rPr lang="es-ES" dirty="0" smtClean="0"/>
              <a:t>COMO SENTIMIENTO SUBLIME, </a:t>
            </a:r>
            <a:r>
              <a:rPr lang="es-ES" dirty="0" smtClean="0"/>
              <a:t>EL PAISAJE </a:t>
            </a:r>
            <a:r>
              <a:rPr lang="es-ES" dirty="0" smtClean="0"/>
              <a:t>COMO ESTADO DE ÁNIMO, LA NOCHE Y LO SOBRENATURAL, EL SATANISMO, LA REBELDÍA CON PERSONAJES FUERA DE LA LEY (REO, BANDIDO, PIRATA…), EXALTACIÓN DE LA MUERTE, LUGARES EXÓTICOS Y TIEMPO HISTÓRICO (EDAD MEDIA)…</a:t>
            </a:r>
          </a:p>
          <a:p>
            <a:r>
              <a:rPr lang="es-ES" dirty="0" smtClean="0"/>
              <a:t>DOS TENDENCIAS:</a:t>
            </a:r>
          </a:p>
          <a:p>
            <a:pPr lvl="1"/>
            <a:r>
              <a:rPr lang="es-ES" b="1" dirty="0" smtClean="0"/>
              <a:t>TRADICIONAL</a:t>
            </a:r>
            <a:r>
              <a:rPr lang="es-ES" dirty="0" smtClean="0"/>
              <a:t>: CONSERVADOR, AFÍN AL ANTIGUO RÉGIMEN. MARTÍNEZ DE LA ROSA, ZORRILLA.</a:t>
            </a:r>
          </a:p>
          <a:p>
            <a:pPr lvl="1"/>
            <a:r>
              <a:rPr lang="es-ES" b="1" dirty="0" smtClean="0"/>
              <a:t>LIBERAL</a:t>
            </a:r>
            <a:r>
              <a:rPr lang="es-ES" dirty="0" smtClean="0"/>
              <a:t>: PROGRESISTA E INDIVIDUALISTA.  ESPRONCEDA.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2060"/>
                </a:solidFill>
              </a:rPr>
              <a:t>CARACTERÍSTICAS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/>
              <a:t>La novela histórica es el origen de toda la novela realista europea del siglo XIX. En este género se mezclan la ficción con la realidad histórica, de ambientación básicamente medieval, y los personajes ficticios e históricos, en un relato cuyo protagonista es un personaje de condición social media que simboliza la lucha contra el Antiguo Régimen. Las características básicas de este género son la verosimilitud y el anacronismo.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>
                <a:hlinkClick r:id="rId2"/>
              </a:rPr>
              <a:t>Walter Scott </a:t>
            </a:r>
            <a:r>
              <a:rPr lang="es-ES" dirty="0" smtClean="0"/>
              <a:t>es el creador del género y su obra más famosa es </a:t>
            </a:r>
            <a:r>
              <a:rPr lang="es-ES" u="sng" dirty="0" err="1" smtClean="0"/>
              <a:t>Ivanhoe</a:t>
            </a:r>
            <a:r>
              <a:rPr lang="es-ES" dirty="0" smtClean="0"/>
              <a:t>. Otras obras: </a:t>
            </a:r>
            <a:r>
              <a:rPr lang="es-ES" u="sng" dirty="0" smtClean="0"/>
              <a:t>El señor de </a:t>
            </a:r>
            <a:r>
              <a:rPr lang="es-ES" u="sng" dirty="0" err="1" smtClean="0"/>
              <a:t>Bembibre</a:t>
            </a:r>
            <a:r>
              <a:rPr lang="es-ES" dirty="0" smtClean="0"/>
              <a:t> de Gil y Carrasco y </a:t>
            </a:r>
            <a:r>
              <a:rPr lang="es-ES" u="sng" dirty="0" smtClean="0"/>
              <a:t>El doncel de D. Enrique el Doliente </a:t>
            </a:r>
            <a:r>
              <a:rPr lang="es-ES" dirty="0" smtClean="0"/>
              <a:t>de Larra.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2060"/>
                </a:solidFill>
              </a:rPr>
              <a:t>LA NOVELA HISTÓRICA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dirty="0" smtClean="0"/>
              <a:t>Voluntad de romper con la estructura del </a:t>
            </a:r>
            <a:r>
              <a:rPr lang="es-ES" dirty="0" smtClean="0"/>
              <a:t>teatro</a:t>
            </a:r>
            <a:r>
              <a:rPr lang="es-ES" dirty="0" smtClean="0"/>
              <a:t> </a:t>
            </a:r>
            <a:r>
              <a:rPr lang="es-ES" dirty="0" smtClean="0"/>
              <a:t>neoclásico.</a:t>
            </a:r>
          </a:p>
          <a:p>
            <a:pPr algn="just"/>
            <a:r>
              <a:rPr lang="es-ES" dirty="0" smtClean="0"/>
              <a:t>Mezcla de lo cómico y lo serio, personajes de alta y baja condición social y de prosa y verso. </a:t>
            </a:r>
          </a:p>
          <a:p>
            <a:pPr algn="just"/>
            <a:r>
              <a:rPr lang="es-ES" dirty="0" smtClean="0"/>
              <a:t>Se rompen las tres unidades aristotélicas de acción (se cuenta más de una historia), de lugar (transcurre en varios lugares distintos y apartados o separados entre sí, de forma que utilizan gran número de escenografías y decorados) de tiempo (transcurre en más de veinticuatro horas, y a veces incluso puede durar toda una vida, con diversos y extensos cortes cronológicos que marcan los saltos en la acción)</a:t>
            </a:r>
          </a:p>
          <a:p>
            <a:pPr algn="just"/>
            <a:r>
              <a:rPr lang="es-ES" dirty="0" smtClean="0"/>
              <a:t>Ambientación lúgubre, nocturna o agitada por todo tipo de fenómenos violentos de la naturaleza: tormentas, rayos, naufragios, etcétera.</a:t>
            </a:r>
          </a:p>
          <a:p>
            <a:pPr algn="just"/>
            <a:r>
              <a:rPr lang="es-ES" dirty="0" smtClean="0"/>
              <a:t>Ruptura de la unidad de estilo, mezclándose prosa y verso, y en el seno del mismo verso adoptando la polimetría. Inicialmente se escriben en prosa (</a:t>
            </a:r>
            <a:r>
              <a:rPr lang="es-ES" u="sng" dirty="0" smtClean="0"/>
              <a:t>La conjuración de Venecia</a:t>
            </a:r>
            <a:r>
              <a:rPr lang="es-ES" dirty="0" smtClean="0"/>
              <a:t> d Martínez de la Rosa); luego en prosa y verso imitando a Shakespeare (</a:t>
            </a:r>
            <a:r>
              <a:rPr lang="es-ES" u="sng" dirty="0" smtClean="0"/>
              <a:t>D.  Álvaro o la fuerza del sino </a:t>
            </a:r>
            <a:r>
              <a:rPr lang="es-ES" dirty="0" smtClean="0"/>
              <a:t>del Duque de Rivas); finalmente, en verso (</a:t>
            </a:r>
            <a:r>
              <a:rPr lang="es-ES" u="sng" dirty="0" smtClean="0"/>
              <a:t>D. Juan Tenorio</a:t>
            </a:r>
            <a:r>
              <a:rPr lang="es-ES" dirty="0" smtClean="0"/>
              <a:t>). </a:t>
            </a:r>
          </a:p>
          <a:p>
            <a:pPr algn="just"/>
            <a:r>
              <a:rPr lang="es-ES" dirty="0" smtClean="0"/>
              <a:t>Rechazo de los temas grecolatinos y preferencia por los de historia, especialmente medieval (drama histórico). Prefieren ambientes exóticos y remotos.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DRAMA HISTÓRICO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/>
              <a:t>Los personajes suelen ser misteriosos o rebeldes a la sociedad de su época, contra la cual se enfrentan. </a:t>
            </a:r>
          </a:p>
          <a:p>
            <a:pPr algn="just"/>
            <a:r>
              <a:rPr lang="es-ES" dirty="0" smtClean="0"/>
              <a:t>Abundan las acotaciones escénicas. La escenografía cobra gran importancia en la obra.</a:t>
            </a:r>
          </a:p>
          <a:p>
            <a:pPr algn="just"/>
            <a:r>
              <a:rPr lang="es-ES" dirty="0" smtClean="0"/>
              <a:t>El número de actos puede variar entre tres, cuatro y cinco.</a:t>
            </a:r>
          </a:p>
          <a:p>
            <a:pPr algn="just"/>
            <a:r>
              <a:rPr lang="es-ES" dirty="0" smtClean="0"/>
              <a:t>El tema fundamental es el destino y la libertad, vehiculado normalmente a través del amor trágico, siempre apasionado, un amor absoluto, más allá del bien y del </a:t>
            </a:r>
            <a:r>
              <a:rPr lang="es-ES" dirty="0" smtClean="0"/>
              <a:t>mal.</a:t>
            </a:r>
            <a:endParaRPr lang="es-ES" dirty="0" smtClean="0"/>
          </a:p>
          <a:p>
            <a:pPr algn="just"/>
            <a:r>
              <a:rPr lang="es-ES" dirty="0" smtClean="0"/>
              <a:t>Voluntad de crear una intriga compleja y sorprendente que mantenga atento al espectador. Desaparece la finalidad didáctica propia del siglo XVIII. Buscan </a:t>
            </a:r>
            <a:r>
              <a:rPr lang="es-ES" dirty="0" smtClean="0"/>
              <a:t>conmover </a:t>
            </a:r>
            <a:r>
              <a:rPr lang="es-ES" dirty="0" smtClean="0"/>
              <a:t>al público.</a:t>
            </a:r>
          </a:p>
          <a:p>
            <a:pPr algn="just"/>
            <a:r>
              <a:rPr lang="es-ES" dirty="0" smtClean="0"/>
              <a:t>Obras: </a:t>
            </a:r>
            <a:r>
              <a:rPr lang="es-ES" i="1" dirty="0" smtClean="0"/>
              <a:t>La conjuración de Venecia </a:t>
            </a:r>
            <a:r>
              <a:rPr lang="es-ES" dirty="0" smtClean="0"/>
              <a:t>de Martínez de la Rosa, </a:t>
            </a:r>
            <a:r>
              <a:rPr lang="es-ES" i="1" dirty="0" smtClean="0"/>
              <a:t>El Macías</a:t>
            </a:r>
            <a:r>
              <a:rPr lang="es-ES" dirty="0" smtClean="0"/>
              <a:t> de Larra, </a:t>
            </a:r>
            <a:r>
              <a:rPr lang="es-ES" i="1" dirty="0" smtClean="0"/>
              <a:t>Don Álvaro o La fuerza del sino</a:t>
            </a:r>
            <a:r>
              <a:rPr lang="es-ES" dirty="0" smtClean="0"/>
              <a:t>, del Duque de Rivas, </a:t>
            </a:r>
            <a:r>
              <a:rPr lang="es-ES" i="1" dirty="0" smtClean="0"/>
              <a:t>El trovador</a:t>
            </a:r>
            <a:r>
              <a:rPr lang="es-ES" dirty="0" smtClean="0"/>
              <a:t> de Antonio García Gutiérrez, </a:t>
            </a:r>
            <a:r>
              <a:rPr lang="es-ES" i="1" dirty="0" smtClean="0"/>
              <a:t>Los amantes de Teruel</a:t>
            </a:r>
            <a:r>
              <a:rPr lang="es-ES" dirty="0" smtClean="0"/>
              <a:t> de Juan Eugenio </a:t>
            </a:r>
            <a:r>
              <a:rPr lang="es-ES" dirty="0" err="1" smtClean="0"/>
              <a:t>Hartzenbusch</a:t>
            </a:r>
            <a:r>
              <a:rPr lang="es-ES" dirty="0" smtClean="0"/>
              <a:t>, </a:t>
            </a:r>
            <a:r>
              <a:rPr lang="es-ES" i="1" dirty="0" smtClean="0"/>
              <a:t>Don Juan Tenorio</a:t>
            </a:r>
            <a:r>
              <a:rPr lang="es-ES" dirty="0" smtClean="0"/>
              <a:t>, de J. Zorrilla.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CARACTERÍSTICAS II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/>
              <a:t>Reinado de Isabel II.</a:t>
            </a:r>
          </a:p>
          <a:p>
            <a:pPr algn="just"/>
            <a:r>
              <a:rPr lang="es-ES" dirty="0" smtClean="0"/>
              <a:t>En mayo de 1844 se formó un gabinete presidido por el </a:t>
            </a:r>
            <a:r>
              <a:rPr lang="es-ES" b="1" dirty="0" smtClean="0"/>
              <a:t>General Narváez</a:t>
            </a:r>
            <a:r>
              <a:rPr lang="es-ES" dirty="0" smtClean="0"/>
              <a:t>, la gran figura de los moderados.</a:t>
            </a:r>
          </a:p>
          <a:p>
            <a:pPr algn="just"/>
            <a:r>
              <a:rPr lang="es-ES" dirty="0" smtClean="0"/>
              <a:t>Creación en 1844 de la </a:t>
            </a:r>
            <a:r>
              <a:rPr lang="es-ES" b="1" dirty="0" smtClean="0"/>
              <a:t>Guardia Civil</a:t>
            </a:r>
            <a:r>
              <a:rPr lang="es-ES" dirty="0" smtClean="0"/>
              <a:t>, fuerza armada encargada de aplicar la ley y orden esencialmente en el medio rural.</a:t>
            </a:r>
          </a:p>
          <a:p>
            <a:pPr algn="just"/>
            <a:r>
              <a:rPr lang="es-ES" sz="2800" b="1" dirty="0" smtClean="0"/>
              <a:t>La Constitución de 1845</a:t>
            </a:r>
            <a:endParaRPr lang="es-ES" sz="2800" dirty="0" smtClean="0"/>
          </a:p>
          <a:p>
            <a:pPr lvl="1" algn="just"/>
            <a:r>
              <a:rPr lang="es-ES" sz="2400" dirty="0" smtClean="0"/>
              <a:t>De carácter </a:t>
            </a:r>
            <a:r>
              <a:rPr lang="es-ES" sz="2400" b="1" dirty="0" smtClean="0"/>
              <a:t>moderado</a:t>
            </a:r>
            <a:r>
              <a:rPr lang="es-ES" sz="2400" dirty="0" smtClean="0"/>
              <a:t>, se diferencia de la de 1837 en una serie de aspectos esenciales:</a:t>
            </a:r>
          </a:p>
          <a:p>
            <a:pPr lvl="1" algn="just"/>
            <a:r>
              <a:rPr lang="es-ES" sz="2400" b="1" dirty="0" smtClean="0"/>
              <a:t>Soberanía compartida del Rey y las Cortes</a:t>
            </a:r>
            <a:r>
              <a:rPr lang="es-ES" sz="2400" dirty="0" smtClean="0"/>
              <a:t>. </a:t>
            </a:r>
          </a:p>
          <a:p>
            <a:pPr lvl="1" algn="just"/>
            <a:r>
              <a:rPr lang="es-ES" sz="2400" b="1" dirty="0" smtClean="0"/>
              <a:t>Confesionalidad del Estado</a:t>
            </a:r>
            <a:r>
              <a:rPr lang="es-ES" sz="2400" dirty="0" smtClean="0"/>
              <a:t>: “La religión de la nación española es la religión católica”.</a:t>
            </a:r>
          </a:p>
          <a:p>
            <a:pPr lvl="1" algn="just"/>
            <a:r>
              <a:rPr lang="es-ES" sz="2400" b="1" dirty="0" smtClean="0"/>
              <a:t>Recorte de los derechos</a:t>
            </a:r>
            <a:r>
              <a:rPr lang="es-ES" sz="2400" dirty="0" smtClean="0"/>
              <a:t> individuales, especialmente la libertad de expresión.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D. JUAN TENORIO</a:t>
            </a:r>
            <a:br>
              <a:rPr lang="es-ES" dirty="0" smtClean="0"/>
            </a:br>
            <a:r>
              <a:rPr lang="es-ES" dirty="0" smtClean="0"/>
              <a:t>CONTEXTO HISTÓRICO 1844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/>
              <a:t>Culminación del teatro romántico.</a:t>
            </a:r>
          </a:p>
          <a:p>
            <a:pPr algn="just"/>
            <a:r>
              <a:rPr lang="es-ES" dirty="0" smtClean="0"/>
              <a:t>Influencia del teatro del Siglo de Oro por sus características: utilización exclusiva del verso, del mito de D. Juan y ubicación de la obra en 1545 en la Sevilla del reinado de Carlos I.</a:t>
            </a:r>
          </a:p>
          <a:p>
            <a:pPr algn="just"/>
            <a:r>
              <a:rPr lang="es-ES" dirty="0" smtClean="0"/>
              <a:t>Recoge el mito universal de D. Juan (Tirso de Molina, Moliere, Mozart, Byron), pero lo reconvierte redimiendo al protagonista que se enamora sinceramente de </a:t>
            </a:r>
            <a:r>
              <a:rPr lang="es-ES" dirty="0" err="1" smtClean="0"/>
              <a:t>Dña</a:t>
            </a:r>
            <a:r>
              <a:rPr lang="es-ES" dirty="0" smtClean="0"/>
              <a:t> Inés y en su </a:t>
            </a:r>
            <a:r>
              <a:rPr lang="es-ES" dirty="0" smtClean="0"/>
              <a:t>conversión</a:t>
            </a:r>
            <a:r>
              <a:rPr lang="es-ES" dirty="0" smtClean="0"/>
              <a:t> </a:t>
            </a:r>
            <a:r>
              <a:rPr lang="es-ES" dirty="0" smtClean="0"/>
              <a:t>religiosa </a:t>
            </a:r>
            <a:r>
              <a:rPr lang="es-ES" dirty="0" smtClean="0"/>
              <a:t>y perdón </a:t>
            </a:r>
            <a:r>
              <a:rPr lang="es-ES" dirty="0" smtClean="0"/>
              <a:t>(segunda </a:t>
            </a:r>
            <a:r>
              <a:rPr lang="es-ES" dirty="0" smtClean="0"/>
              <a:t>parte) en la escenas del cementerio.</a:t>
            </a:r>
          </a:p>
          <a:p>
            <a:pPr algn="just"/>
            <a:r>
              <a:rPr lang="es-ES" dirty="0" smtClean="0"/>
              <a:t> Se convierte en una referencia del teatro español por </a:t>
            </a:r>
            <a:r>
              <a:rPr lang="es-ES" smtClean="0"/>
              <a:t>su </a:t>
            </a:r>
            <a:r>
              <a:rPr lang="es-ES" smtClean="0"/>
              <a:t>brillantez en </a:t>
            </a:r>
            <a:r>
              <a:rPr lang="es-ES" dirty="0" smtClean="0"/>
              <a:t>la versificación </a:t>
            </a:r>
            <a:r>
              <a:rPr lang="es-ES" dirty="0" smtClean="0"/>
              <a:t>y puesta en escena. La obra se representará tradicionalmente el día de los difuntos.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CONTEXTO LITERARIO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958</Words>
  <Application>Microsoft Office PowerPoint</Application>
  <PresentationFormat>Presentación en pantalla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EL ROMANTICISMO </vt:lpstr>
      <vt:lpstr>DEFINICIÓN Y CRONOLOGÍA</vt:lpstr>
      <vt:lpstr>CARACTERÍSTICAS</vt:lpstr>
      <vt:lpstr>LA NOVELA HISTÓRICA</vt:lpstr>
      <vt:lpstr>DRAMA HISTÓRICO</vt:lpstr>
      <vt:lpstr>CARACTERÍSTICAS II</vt:lpstr>
      <vt:lpstr>D. JUAN TENORIO CONTEXTO HISTÓRICO 1844</vt:lpstr>
      <vt:lpstr>CONTEXTO LITERARIO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ROMANTICISMO</dc:title>
  <dc:creator>gmoreno</dc:creator>
  <cp:lastModifiedBy>gmoreno</cp:lastModifiedBy>
  <cp:revision>8</cp:revision>
  <dcterms:created xsi:type="dcterms:W3CDTF">2018-10-21T15:14:04Z</dcterms:created>
  <dcterms:modified xsi:type="dcterms:W3CDTF">2018-10-22T16:47:21Z</dcterms:modified>
</cp:coreProperties>
</file>