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8" r:id="rId5"/>
    <p:sldId id="257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22A0-CB29-4DF7-8F1D-62E292075A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143C-2011-4E66-B6D7-13FC0C590EE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5844-5E05-4A66-9383-1C5B0B4A9A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5BBD-B27D-4AB5-B41E-AFF15BCBF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266DB-149D-4AAA-8F0C-BB9BD1A64B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BE00-7CB0-409F-90EC-6F75462482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BBC8-AAAF-479A-8E6F-A06035256D8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A87C-C422-424F-9F0B-FA14B95456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EA22-8677-4AA6-9E27-926AABCD6AD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687B-86DC-470B-B9F2-A69BF9F6DC7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DABA-AE29-4953-98E6-BF38968BBAD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6D2A8B-0B6B-4FEC-86A6-155C0D8ADAF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s5b9RGjcwo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sperando_a_Godot" TargetMode="External"/><Relationship Id="rId2" Type="http://schemas.openxmlformats.org/officeDocument/2006/relationships/hyperlink" Target="http://www.youtube.com/watch?v=cuv9p1ERyH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BsC59bqPPM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swroUOtYem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TEATRO DEL SIGLO 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ÍNDICE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2800" smtClean="0">
                <a:hlinkClick r:id="rId2" action="ppaction://hlinksldjump"/>
              </a:rPr>
              <a:t>TEATRO EXISTENCIAL</a:t>
            </a:r>
            <a:endParaRPr lang="es-ES" sz="2800" smtClean="0"/>
          </a:p>
          <a:p>
            <a:pPr algn="just" eaLnBrk="1" hangingPunct="1"/>
            <a:r>
              <a:rPr lang="es-ES" sz="2800" smtClean="0">
                <a:hlinkClick r:id="rId3" action="ppaction://hlinksldjump"/>
              </a:rPr>
              <a:t>ORIGEN DEL TEATRO DE VANGUARDIA</a:t>
            </a:r>
            <a:r>
              <a:rPr lang="es-ES" sz="2800" smtClean="0"/>
              <a:t>.</a:t>
            </a:r>
          </a:p>
          <a:p>
            <a:pPr algn="just" eaLnBrk="1" hangingPunct="1"/>
            <a:r>
              <a:rPr lang="es-ES" sz="2800" smtClean="0">
                <a:hlinkClick r:id="rId4" action="ppaction://hlinksldjump"/>
              </a:rPr>
              <a:t>TEATRO DEL ABSURDO</a:t>
            </a:r>
            <a:endParaRPr lang="es-ES" sz="2800" smtClean="0"/>
          </a:p>
          <a:p>
            <a:pPr algn="just" eaLnBrk="1" hangingPunct="1"/>
            <a:r>
              <a:rPr lang="es-ES" sz="2800" smtClean="0">
                <a:hlinkClick r:id="rId5" action="ppaction://hlinksldjump"/>
              </a:rPr>
              <a:t>SAMUEL BECKETT</a:t>
            </a:r>
            <a:endParaRPr lang="es-ES" sz="2800" smtClean="0"/>
          </a:p>
          <a:p>
            <a:pPr algn="just" eaLnBrk="1" hangingPunct="1"/>
            <a:r>
              <a:rPr lang="es-ES" sz="2800" smtClean="0">
                <a:hlinkClick r:id="rId6" action="ppaction://hlinksldjump"/>
              </a:rPr>
              <a:t>IONESCO</a:t>
            </a:r>
            <a:endParaRPr lang="es-ES" sz="2800" smtClean="0"/>
          </a:p>
          <a:p>
            <a:pPr algn="just" eaLnBrk="1" hangingPunct="1"/>
            <a:r>
              <a:rPr lang="es-ES" sz="2800" smtClean="0">
                <a:hlinkClick r:id="rId7" action="ppaction://hlinksldjump"/>
              </a:rPr>
              <a:t>BERTOLT BRECHT</a:t>
            </a:r>
            <a:endParaRPr lang="es-ES" sz="2800" smtClean="0"/>
          </a:p>
          <a:p>
            <a:pPr algn="just" eaLnBrk="1" hangingPunct="1"/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TEATRO EXISTENCIAL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1600" smtClean="0"/>
              <a:t>LA SEGUNDA GUERRA MUNDIAL HACE SENTIRSE AL HOMBRE PERDIDO EN UN MUNDO SIN SENTIDO. ESTO CREA ANGUSTIA Y DESEPERACIÓN.</a:t>
            </a:r>
          </a:p>
          <a:p>
            <a:pPr>
              <a:lnSpc>
                <a:spcPct val="80000"/>
              </a:lnSpc>
            </a:pPr>
            <a:r>
              <a:rPr lang="es-ES_tradnl" sz="1600" smtClean="0"/>
              <a:t>CARACTERÍSTICAS, ENFRENTADO A LOS PROBLEMAS DE SU TIEMPO.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1600" smtClean="0"/>
              <a:t>AUTORES: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1600" smtClean="0"/>
              <a:t>.  CAMUS: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1600" smtClean="0"/>
              <a:t>	- MUESTRA LO OBSURDO DE LA EXISTENCIA HUMANA.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1600" smtClean="0"/>
              <a:t>	-OBRAS: </a:t>
            </a:r>
            <a:r>
              <a:rPr lang="es-ES_tradnl" sz="1600" smtClean="0">
                <a:hlinkClick r:id="rId2"/>
              </a:rPr>
              <a:t>CALÍGULA</a:t>
            </a:r>
            <a:r>
              <a:rPr lang="es-ES_tradnl" sz="1600" smtClean="0"/>
              <a:t> (1944)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1600" smtClean="0"/>
              <a:t>	</a:t>
            </a:r>
          </a:p>
          <a:p>
            <a:pPr>
              <a:lnSpc>
                <a:spcPct val="80000"/>
              </a:lnSpc>
            </a:pPr>
            <a:r>
              <a:rPr lang="es-ES_tradnl" sz="1600" smtClean="0"/>
              <a:t>SARTRE: </a:t>
            </a:r>
          </a:p>
          <a:p>
            <a:pPr lvl="1">
              <a:lnSpc>
                <a:spcPct val="80000"/>
              </a:lnSpc>
            </a:pPr>
            <a:r>
              <a:rPr lang="es-ES_tradnl" sz="1600" smtClean="0"/>
              <a:t>TEMAS: PREOCUPACIÓN EXISTENCIALISTA Y TEMAS COMO LA LIBERTAD O LA ANGUSTIA.</a:t>
            </a:r>
          </a:p>
          <a:p>
            <a:pPr lvl="1">
              <a:lnSpc>
                <a:spcPct val="80000"/>
              </a:lnSpc>
            </a:pPr>
            <a:r>
              <a:rPr lang="es-ES_tradnl" sz="1600" smtClean="0"/>
              <a:t>UTILIZACIÓN DEL SIMBOLISMO.</a:t>
            </a:r>
          </a:p>
          <a:p>
            <a:pPr lvl="1">
              <a:lnSpc>
                <a:spcPct val="80000"/>
              </a:lnSpc>
            </a:pPr>
            <a:r>
              <a:rPr lang="es-ES_tradnl" sz="1600" smtClean="0"/>
              <a:t>INVEROSIMILITUD DE SITUACIONES QUE SIRVE PARA LA FINALIDAD DE EXPRESAR LA ANGUSTIA EXISTENCIAL.</a:t>
            </a:r>
          </a:p>
          <a:p>
            <a:pPr lvl="1">
              <a:lnSpc>
                <a:spcPct val="80000"/>
              </a:lnSpc>
            </a:pPr>
            <a:r>
              <a:rPr lang="es-ES_tradnl" sz="1600" smtClean="0"/>
              <a:t>OBRAS; LAS MOSCAS (1943), LAS MANOS SUCIAS (1948)</a:t>
            </a:r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4101" name="4 Imagen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2349500"/>
            <a:ext cx="847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ORIGEN DEL TEATRO DE VANGUARDIA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z="2000" smtClean="0"/>
              <a:t>POR INFLUENCIA DE LA GUERRA, SE RENIEGA DE LA REALIDAD Y SE INTENTA TRANSFORMARLA CON UN TEATRO ANTIRREALISTA.</a:t>
            </a:r>
          </a:p>
          <a:p>
            <a:pPr algn="just" eaLnBrk="1" hangingPunct="1"/>
            <a:r>
              <a:rPr lang="es-ES" sz="2000" smtClean="0"/>
              <a:t>ALFRED JARRY (1873-1907) CON UBÚ REY (1896):</a:t>
            </a:r>
          </a:p>
          <a:p>
            <a:pPr lvl="1" algn="just" eaLnBrk="1" hangingPunct="1"/>
            <a:r>
              <a:rPr lang="es-ES" sz="2000" smtClean="0"/>
              <a:t>NARRA LA TOMA DE PODER POR UN PERSONAJE GROTESCO; UBÚ Y SU MUJER</a:t>
            </a:r>
          </a:p>
          <a:p>
            <a:pPr lvl="1" algn="just" eaLnBrk="1" hangingPunct="1"/>
            <a:r>
              <a:rPr lang="es-ES" sz="2000" smtClean="0"/>
              <a:t>DEFORMACIÓN, ABSTRACCIÓN Y HUMOR PARA CRITICAR EL  AUTORITARISMO.</a:t>
            </a:r>
          </a:p>
          <a:p>
            <a:pPr lvl="1" algn="just" eaLnBrk="1" hangingPunct="1"/>
            <a:r>
              <a:rPr lang="es-ES" sz="2000" smtClean="0"/>
              <a:t>REVISIÓN DE PUESTA EN ESCENA.</a:t>
            </a:r>
          </a:p>
          <a:p>
            <a:pPr lvl="1" algn="just" eaLnBrk="1" hangingPunct="1"/>
            <a:r>
              <a:rPr lang="es-ES" sz="2000" smtClean="0"/>
              <a:t>PROTESTAS DEL PÚBLICO ANTE LA NOVEDAD TEATRAL.</a:t>
            </a:r>
          </a:p>
        </p:txBody>
      </p:sp>
      <p:pic>
        <p:nvPicPr>
          <p:cNvPr id="5124" name="5 Imagen" descr="ACFPSKRCADKC7RHCAXVXB6ICA4AVZUOCAJCTTBBCAYZ8SZDCA0UEH5VCAO2G8FKCAAZ0RUFCA9PY77PCA1OFR7ECA26OJ2WCAMVR0CXCAI7820CCAZ6KR1DCA3S9AZ6CAJQREDBCA0SPX5DCAOV5FQ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941888"/>
            <a:ext cx="25193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Botón de acción: Inicio">
            <a:hlinkClick r:id="rId3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TEATRO DEL ABSURDO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2000" smtClean="0"/>
              <a:t>CARACTERÍSTICAS: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000" smtClean="0"/>
              <a:t>CORRIENTE EXISTENCIALISTA PREOCUPADA POR LA EXISTENCIA HUMANA Y LA SOCIEDAD.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000" smtClean="0"/>
              <a:t>EL TEATRO DEL ABSURDO FRENTE AL EXISTENCIAL NO PLANTEA SOLUCIONES.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000" smtClean="0"/>
              <a:t>EL LENGUAJE HUMANO NO SIRVE PARA LA COMUNICACIÓN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000" smtClean="0"/>
              <a:t>LA FALTA DE SENTIDO DE LA EXISTENCIA HUMANA SE MUESTRA POR: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800" smtClean="0"/>
              <a:t>ARGUMENTOS SIN SIGNIFICADO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800" smtClean="0"/>
              <a:t>DIÁLOGOS REPETITIVOS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800" smtClean="0"/>
              <a:t>HUMOR CON SENTIDO CRÍTICO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800" smtClean="0"/>
              <a:t>IMÁGENES ONÍRICAS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800" smtClean="0"/>
              <a:t>CONCENTRACIÓN DE ACONTECIMIENTOS EN UN SOLO ACTO</a:t>
            </a:r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>
                <a:hlinkClick r:id="rId2"/>
              </a:rPr>
              <a:t>SAMUEL BECKETT</a:t>
            </a:r>
            <a:endParaRPr lang="es-ES_tradnl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2800" i="1" u="sng" smtClean="0">
                <a:hlinkClick r:id="rId3"/>
              </a:rPr>
              <a:t>ESPERANDO A GODOT</a:t>
            </a:r>
            <a:r>
              <a:rPr lang="es-ES_tradnl" sz="2800" smtClean="0">
                <a:hlinkClick r:id="rId3"/>
              </a:rPr>
              <a:t> </a:t>
            </a:r>
            <a:r>
              <a:rPr lang="es-ES_tradnl" sz="2800" smtClean="0"/>
              <a:t>(1953)</a:t>
            </a:r>
          </a:p>
          <a:p>
            <a:pPr lvl="1" eaLnBrk="1" hangingPunct="1"/>
            <a:r>
              <a:rPr lang="es-ES_tradnl" sz="2400" smtClean="0"/>
              <a:t>Argumento: angustiosa situación de dos personajes que esperan a alguien que no aparece nunca.</a:t>
            </a:r>
          </a:p>
          <a:p>
            <a:pPr lvl="1" eaLnBrk="1" hangingPunct="1"/>
            <a:r>
              <a:rPr lang="es-ES_tradnl" sz="2400" smtClean="0"/>
              <a:t>Dos actos de rasgos simétricos.</a:t>
            </a:r>
          </a:p>
          <a:p>
            <a:pPr lvl="1" eaLnBrk="1" hangingPunct="1"/>
            <a:r>
              <a:rPr lang="es-ES_tradnl" sz="2400" smtClean="0"/>
              <a:t>Preocupaciones: angustia, incomunicación, falta de significado de la vida.</a:t>
            </a:r>
          </a:p>
          <a:p>
            <a:pPr lvl="1" eaLnBrk="1" hangingPunct="1"/>
            <a:r>
              <a:rPr lang="es-ES_tradnl" sz="2400" smtClean="0"/>
              <a:t>Experimentación con el lenguaje: simple, reiterativo, de humor amargo y confuso.</a:t>
            </a:r>
          </a:p>
          <a:p>
            <a:pPr lvl="1" eaLnBrk="1" hangingPunct="1"/>
            <a:r>
              <a:rPr lang="es-ES_tradnl" sz="2400" smtClean="0"/>
              <a:t>Decorados: esquemáticos y simples.</a:t>
            </a:r>
          </a:p>
          <a:p>
            <a:pPr lvl="1" eaLnBrk="1" hangingPunct="1"/>
            <a:r>
              <a:rPr lang="es-ES_tradnl" sz="2400" smtClean="0"/>
              <a:t>Tiempo: se difumina.</a:t>
            </a:r>
          </a:p>
        </p:txBody>
      </p:sp>
      <p:sp>
        <p:nvSpPr>
          <p:cNvPr id="4" name="3 Botón de acción: Inicio">
            <a:hlinkClick r:id="rId4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7173" name="4 Imagen" descr="becket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4868863"/>
            <a:ext cx="12652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IONESCO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hlinkClick r:id="rId2"/>
              </a:rPr>
              <a:t>LA CANTANTE CALVA </a:t>
            </a:r>
            <a:r>
              <a:rPr lang="es-ES" smtClean="0"/>
              <a:t>(1950)</a:t>
            </a:r>
          </a:p>
          <a:p>
            <a:pPr eaLnBrk="1" hangingPunct="1"/>
            <a:r>
              <a:rPr lang="es-ES" smtClean="0"/>
              <a:t>LAS SILLAS</a:t>
            </a:r>
          </a:p>
          <a:p>
            <a:pPr eaLnBrk="1" hangingPunct="1"/>
            <a:r>
              <a:rPr lang="es-ES" smtClean="0"/>
              <a:t>EL RINOCERONTE</a:t>
            </a:r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BERTOLT BRECHT (1898-1956)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000" smtClean="0"/>
              <a:t>RENUEVA EL TEATRO ÉPICO ALEMÁN.</a:t>
            </a:r>
          </a:p>
          <a:p>
            <a:pPr eaLnBrk="1" hangingPunct="1"/>
            <a:r>
              <a:rPr lang="es-ES" sz="2000" smtClean="0"/>
              <a:t>SE OPONE AL NAZISMO DESDE LA IDEOLGÍA COMUNISTA. </a:t>
            </a:r>
          </a:p>
          <a:p>
            <a:pPr eaLnBrk="1" hangingPunct="1"/>
            <a:r>
              <a:rPr lang="es-ES" sz="2000" smtClean="0"/>
              <a:t>SU TEATRO TIENE UNA FINALIDAD IDEOLÓGICA  Y DIDÁCTICA.</a:t>
            </a:r>
          </a:p>
          <a:p>
            <a:pPr eaLnBrk="1" hangingPunct="1"/>
            <a:r>
              <a:rPr lang="es-ES" sz="2000" smtClean="0"/>
              <a:t>TÉCNICA DEL DISTANCIAMIENTO, PARA NO BUSCAR UNA RESPUETA EMOCIONAL DEL PÚBLICO, SINO RACIONAL. SE CONSIGUE CON EL USO DE 3ª PERSONA, PRESENCIA DE NARRADOR O INTERRUPCIÓN DE LA ACCIÓN.</a:t>
            </a:r>
          </a:p>
          <a:p>
            <a:pPr eaLnBrk="1" hangingPunct="1"/>
            <a:r>
              <a:rPr lang="es-ES" sz="2000" smtClean="0"/>
              <a:t>MEZCLA EL LENGUAJE COLOQUIAL CON FORMAS POÉTICAS.</a:t>
            </a:r>
          </a:p>
          <a:p>
            <a:pPr eaLnBrk="1" hangingPunct="1"/>
            <a:r>
              <a:rPr lang="es-ES" sz="2000" smtClean="0"/>
              <a:t>TEMAS: EL PODER, LA GUERRA, LA JUSTICIA.</a:t>
            </a:r>
          </a:p>
          <a:p>
            <a:pPr eaLnBrk="1" hangingPunct="1"/>
            <a:r>
              <a:rPr lang="es-ES" sz="2000" smtClean="0"/>
              <a:t>OBRAS: GALILEO GALILEI (1939), </a:t>
            </a:r>
            <a:r>
              <a:rPr lang="es-ES" sz="2000" smtClean="0">
                <a:hlinkClick r:id="rId2"/>
              </a:rPr>
              <a:t>MADRE CORAJE</a:t>
            </a:r>
            <a:r>
              <a:rPr lang="es-ES" sz="2000" smtClean="0"/>
              <a:t>, EL CÍRCULO DE TIZA.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427538" y="6308725"/>
            <a:ext cx="754062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375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Diseño predeterminado</vt:lpstr>
      <vt:lpstr>TEATRO DEL SIGLO XX</vt:lpstr>
      <vt:lpstr>ÍNDICE</vt:lpstr>
      <vt:lpstr>TEATRO EXISTENCIAL</vt:lpstr>
      <vt:lpstr>ORIGEN DEL TEATRO DE VANGUARDIA</vt:lpstr>
      <vt:lpstr>TEATRO DEL ABSURDO</vt:lpstr>
      <vt:lpstr>SAMUEL BECKETT</vt:lpstr>
      <vt:lpstr>IONESCO</vt:lpstr>
      <vt:lpstr>BERTOLT BRECHT (1898-1956)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TEATRO DEL SIGLO XX</dc:title>
  <dc:creator>WinuE</dc:creator>
  <cp:lastModifiedBy>gmoreno</cp:lastModifiedBy>
  <cp:revision>12</cp:revision>
  <dcterms:created xsi:type="dcterms:W3CDTF">2012-03-21T10:14:04Z</dcterms:created>
  <dcterms:modified xsi:type="dcterms:W3CDTF">2012-10-11T16:57:37Z</dcterms:modified>
</cp:coreProperties>
</file>