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4762-9032-4521-946D-A5542F282802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8CB8-D36F-4B60-8EB3-9279000977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5400" dirty="0" smtClean="0">
                <a:solidFill>
                  <a:srgbClr val="002060"/>
                </a:solidFill>
              </a:rPr>
              <a:t>JUAN VALERA (1824-1905)</a:t>
            </a:r>
            <a:br>
              <a:rPr lang="es-ES" sz="5400" dirty="0" smtClean="0">
                <a:solidFill>
                  <a:srgbClr val="002060"/>
                </a:solidFill>
              </a:rPr>
            </a:br>
            <a:r>
              <a:rPr lang="es-ES" sz="5400" dirty="0" smtClean="0">
                <a:solidFill>
                  <a:srgbClr val="002060"/>
                </a:solidFill>
              </a:rPr>
              <a:t/>
            </a:r>
            <a:br>
              <a:rPr lang="es-ES" sz="5400" dirty="0" smtClean="0">
                <a:solidFill>
                  <a:srgbClr val="002060"/>
                </a:solidFill>
              </a:rPr>
            </a:br>
            <a:r>
              <a:rPr lang="es-ES" sz="5400" dirty="0" smtClean="0">
                <a:solidFill>
                  <a:srgbClr val="002060"/>
                </a:solidFill>
              </a:rPr>
              <a:t>PEPITA JIMÉNEZ (1874)</a:t>
            </a:r>
            <a:endParaRPr lang="es-ES" sz="5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APUNTES BIOGRÁFICOS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SE DEDICA TARDÍAMENTE A LA NOVELA.</a:t>
            </a:r>
          </a:p>
          <a:p>
            <a:pPr algn="just"/>
            <a:r>
              <a:rPr lang="es-ES" dirty="0" smtClean="0"/>
              <a:t>FUE SECRETARIO DEL DUQUE DE RIVAS. HOMBRE DE GRAN FORMACIÓN INTELECTUAL QUE SE DEDICA A LA DIPLOMACIA. POLÍTICAMENTE ES LIBERAL MODERADO CON CIERTO ESCEPTICIMO RELIGIOSO.</a:t>
            </a:r>
          </a:p>
          <a:p>
            <a:pPr algn="just"/>
            <a:r>
              <a:rPr lang="es-ES" dirty="0" smtClean="0"/>
              <a:t>INGRESA EN LA ACADEMIA EN 1861, FUNDA LA REVISTA IBÉRICA.</a:t>
            </a:r>
          </a:p>
          <a:p>
            <a:pPr algn="just"/>
            <a:r>
              <a:rPr lang="es-ES" dirty="0" smtClean="0"/>
              <a:t>ES UN NOVELISTA CON RASGOS PARTICULARES EN LO ESTÉTICO, QUE DEJA DE ESCRIBIR EN EL INTERVALO DE LA DÉCADA DE LOS 80.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ESTÉTICA LITERARIA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SE EXPRESA EN </a:t>
            </a:r>
            <a:r>
              <a:rPr lang="es-ES" u="sng" dirty="0" smtClean="0"/>
              <a:t>APUNTES SOBRE EL NUEVO ARTE DE HACER NOVELAS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SU NOVELA SE BASA EN EL REALISMO SICOLÓGICO DE ORIGEN FRANCÉS, DESPREOCUPADO DE LA REALIDAD AMBIENTAL.</a:t>
            </a:r>
          </a:p>
          <a:p>
            <a:pPr algn="just"/>
            <a:r>
              <a:rPr lang="es-ES" dirty="0" smtClean="0"/>
              <a:t>TEMA: LA LIBERTAD HUMANA (VITALISMO) FRENTE A POSICIONES IDEALISTAS, PSEUDORROMÁNTICAS, UTILIZANDO LA IRONÍA Y EVADIÉNDOSE DEL CONFLICTO.</a:t>
            </a:r>
            <a:endParaRPr lang="es-ES" dirty="0"/>
          </a:p>
          <a:p>
            <a:pPr algn="just"/>
            <a:r>
              <a:rPr lang="es-ES" dirty="0" smtClean="0"/>
              <a:t>ESTILÍSTICAMENTE: SU NOVELA SE BASA EN LA VEROSIMILITUD FANTÁSTICA, EN LO VEROSÍMIL CABE LO FANTÁSTICO. SE ENFRENTA, PUES CON EL NATURALISMO.</a:t>
            </a:r>
          </a:p>
          <a:p>
            <a:pPr lvl="1" algn="just"/>
            <a:r>
              <a:rPr lang="es-ES" dirty="0" smtClean="0"/>
              <a:t>LA NOVELA ES REALIDAD SUBLIMADA.</a:t>
            </a:r>
          </a:p>
          <a:p>
            <a:pPr lvl="1" algn="just"/>
            <a:r>
              <a:rPr lang="es-ES" dirty="0" smtClean="0"/>
              <a:t>EL FIN DE LA NOVELA ES EL ARTE POR EL ARTE. SU FINALIDAD ES LA BELLEZA HASTA EL PUNTO DE ENCUBRIR LA REALIDAD.</a:t>
            </a:r>
          </a:p>
          <a:p>
            <a:pPr lvl="1" algn="just"/>
            <a:r>
              <a:rPr lang="es-ES" dirty="0" smtClean="0"/>
              <a:t>EL OBJETIVO DE LA NOVELA ES ENTRETENER.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NOVELAS IMPORTANTES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u="sng" dirty="0" smtClean="0"/>
              <a:t>PEPITA JIMÉNEZ</a:t>
            </a:r>
          </a:p>
          <a:p>
            <a:pPr algn="just"/>
            <a:r>
              <a:rPr lang="es-ES" u="sng" dirty="0" smtClean="0"/>
              <a:t>JUANITA LA LARGA</a:t>
            </a:r>
            <a:r>
              <a:rPr lang="es-ES" dirty="0" smtClean="0"/>
              <a:t>: EL AMOR DE UN CINCUENTÓN, SECRETARIO DE UN AYUNTAMIENTO ANDALUZ, POR UNA JOVEN HUMILDE, SE IMPONE SOBRE PREJUICIOS MORALES. AUGE DE NARRADOR CRONISTA.</a:t>
            </a:r>
          </a:p>
          <a:p>
            <a:pPr algn="just"/>
            <a:r>
              <a:rPr lang="es-ES" u="sng" dirty="0" smtClean="0"/>
              <a:t>MORSAMOR</a:t>
            </a:r>
            <a:r>
              <a:rPr lang="es-ES" dirty="0" smtClean="0"/>
              <a:t>: NOVELA DE RASGOS FANTÁSTICOS (MÄRCHEN), RECOGIDO DEL MITO DE FAUSTO Y OBRAS COMO </a:t>
            </a:r>
            <a:r>
              <a:rPr lang="es-ES" u="sng" dirty="0" smtClean="0"/>
              <a:t>LA Ha DE D. MILLÁN</a:t>
            </a:r>
            <a:r>
              <a:rPr lang="es-ES" dirty="0" smtClean="0"/>
              <a:t> DE D. JUAN MANUEL Y </a:t>
            </a:r>
            <a:r>
              <a:rPr lang="es-ES" u="sng" dirty="0" smtClean="0"/>
              <a:t>EL DESENGAÑO DE UN SUEÑO</a:t>
            </a:r>
            <a:r>
              <a:rPr lang="es-ES" dirty="0" smtClean="0"/>
              <a:t> DEL DUQUE DE RIVAS. UN FRAILE CREE VIVIR UNA VIDA DISTINTA EN UN SUEÑO: MARCO REALISTA. EL SUEÑO ES EL ELEMENTO FANTÁSTICO. ESTRUCTURA CIRCULAR. NARRADOR CASI OMNISCIENTE CON RASGOS IRÓNICOS CERVANTINOS.</a:t>
            </a:r>
          </a:p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ES UNA OBRA CERCANA IDEOLÓGICAMENTE AL REGENERACIONISMO Y AL 98.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CONTEXTO LITERARIO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000" dirty="0" smtClean="0"/>
              <a:t>LA ESCRIBE EN CABRA (CÓRDOBA) ENTRE 1872-74 CON EL TÍTULO INICIAL DE </a:t>
            </a:r>
            <a:r>
              <a:rPr lang="es-ES" sz="2000" i="1" dirty="0" smtClean="0"/>
              <a:t>NESCIT LABI VIRTUS</a:t>
            </a:r>
            <a:r>
              <a:rPr lang="es-ES" sz="2000" dirty="0" smtClean="0"/>
              <a:t>. SE EMPIEZA A PUBLICAR POR ENTREGAS EN </a:t>
            </a:r>
            <a:r>
              <a:rPr lang="es-ES" sz="2000" u="sng" dirty="0" smtClean="0"/>
              <a:t>REVISTA ESPAÑOLA </a:t>
            </a:r>
            <a:r>
              <a:rPr lang="es-ES" sz="2000" dirty="0" smtClean="0"/>
              <a:t>EN 1874.</a:t>
            </a:r>
          </a:p>
          <a:p>
            <a:pPr algn="just"/>
            <a:r>
              <a:rPr lang="es-ES" sz="2000" dirty="0" smtClean="0"/>
              <a:t>ES ANTERIOR, POR LO TANTO, AL INICIO DEL NATURALISMO EN ESPAÑA.</a:t>
            </a:r>
          </a:p>
          <a:p>
            <a:pPr algn="just"/>
            <a:r>
              <a:rPr lang="es-ES" sz="2000" dirty="0" smtClean="0"/>
              <a:t>TEMA: SACERDOTE ENAMORADO, QUE SE CONVIERTE EN UNA VARIANTE EN EL SIGLO XIX DEL TRIÁNGULO AMOROSO, SIN FINALIDAD MORALIZANTE. EJEMPLOS: </a:t>
            </a:r>
            <a:r>
              <a:rPr lang="es-ES" sz="2000" u="sng" dirty="0" smtClean="0"/>
              <a:t>LA FAUTE DE L´ABBÉ MOURET</a:t>
            </a:r>
            <a:r>
              <a:rPr lang="es-ES" sz="2000" dirty="0" smtClean="0"/>
              <a:t> DE ZOLA (1875), </a:t>
            </a:r>
            <a:r>
              <a:rPr lang="es-ES" sz="2000" u="sng" dirty="0" smtClean="0"/>
              <a:t>TORMENTO</a:t>
            </a:r>
            <a:r>
              <a:rPr lang="es-ES" sz="2000" dirty="0" smtClean="0"/>
              <a:t>, </a:t>
            </a:r>
            <a:r>
              <a:rPr lang="es-ES" sz="2000" u="sng" dirty="0" smtClean="0"/>
              <a:t>LA REGENTA</a:t>
            </a:r>
            <a:r>
              <a:rPr lang="es-ES" sz="2000" dirty="0" smtClean="0"/>
              <a:t>. PERO FRENTE AL NATURALISMO, VALERA EVITA EL CONFLICTO Y EL REGODEO IDEOLÓGICO Y MORAL PARA CREAR UNA NOVELA SICOLÓGICA EN TORNO A LA LIBERTAD HUMANA.</a:t>
            </a:r>
          </a:p>
          <a:p>
            <a:pPr algn="just"/>
            <a:r>
              <a:rPr lang="es-ES" sz="2000" dirty="0" smtClean="0"/>
              <a:t>SENTIDO DE LA NOVELA SEGÚN AZAÑA: “EL ACUERDO DE ESPÍRITU Y NATURALEZA CONSTITUYEN LO HUMANO</a:t>
            </a:r>
            <a:r>
              <a:rPr lang="es-ES" sz="2000" dirty="0" smtClean="0"/>
              <a:t>”.</a:t>
            </a:r>
          </a:p>
          <a:p>
            <a:pPr algn="just"/>
            <a:r>
              <a:rPr lang="es-ES" sz="2000" dirty="0" smtClean="0"/>
              <a:t>Ofrece una gran complejidad de narradores testigos y externos omniscientes.</a:t>
            </a:r>
          </a:p>
          <a:p>
            <a:pPr algn="just">
              <a:buNone/>
            </a:pPr>
            <a:endParaRPr lang="es-ES" sz="2000" dirty="0" smtClean="0"/>
          </a:p>
          <a:p>
            <a:pPr algn="just"/>
            <a:endParaRPr lang="es-ES" sz="2000" dirty="0" smtClean="0"/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CONTEXTO HISTÓRICO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El año 1874 supone el final de la Primera República, la proclamación como rey de Alfonso XII y el inicio de la Restauración. </a:t>
            </a:r>
          </a:p>
          <a:p>
            <a:pPr algn="just"/>
            <a:r>
              <a:rPr lang="es-ES" dirty="0" smtClean="0"/>
              <a:t>Coincide, además, con la tercera y última guerra carlista.</a:t>
            </a:r>
          </a:p>
          <a:p>
            <a:pPr algn="just"/>
            <a:r>
              <a:rPr lang="es-ES" dirty="0" smtClean="0"/>
              <a:t>La novela de Valera se desentiende de todo el contexto histórico para ser una novela sicológica, agradable y bien escrita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508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JUAN VALERA (1824-1905)  PEPITA JIMÉNEZ (1874)</vt:lpstr>
      <vt:lpstr>APUNTES BIOGRÁFICOS</vt:lpstr>
      <vt:lpstr>ESTÉTICA LITERARIA</vt:lpstr>
      <vt:lpstr>NOVELAS IMPORTANTES</vt:lpstr>
      <vt:lpstr>CONTEXTO LITERARIO</vt:lpstr>
      <vt:lpstr>CONTEXTO HISTÓRICO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VALERA (1824-1905)  PEPITA JIMÉNEZ (1874)</dc:title>
  <dc:creator>gmoreno</dc:creator>
  <cp:lastModifiedBy>gmoreno</cp:lastModifiedBy>
  <cp:revision>7</cp:revision>
  <dcterms:created xsi:type="dcterms:W3CDTF">2014-10-06T15:28:09Z</dcterms:created>
  <dcterms:modified xsi:type="dcterms:W3CDTF">2019-03-28T17:23:50Z</dcterms:modified>
</cp:coreProperties>
</file>