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791DF2-F9A6-4C38-9B12-CC167F30D6AE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D089CA-BA5C-4650-823B-F9DC1555EAB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CONSTRUCCIONES ABSOLUTAS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Definición: las construcciones absolutas son aquellas que constituyen un binomio predicativo, desprovisto a una forma verbal flexionada, es decir, una predicación no verbal. no guardan relación sintáctica con la predicación principal y que aportan una modificación similar a una subordinada adverbial.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1.  Son independientes, pues no son exigidos como argumentos del predicado principal; por la cual, su elisión no perjudica la buena formación del enunciado restante. Por esta razón van separadas de la oración principal por una coma.</a:t>
            </a:r>
          </a:p>
          <a:p>
            <a:pPr algn="just"/>
            <a:r>
              <a:rPr lang="es-ES" dirty="0" smtClean="0"/>
              <a:t>2. Las construcciones absolutas poseen sujeto (adyacente temático) independiente, distinto de cualquier constituyente nominal de la predicación principal.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CARACTERÍSTICAS</a:t>
            </a:r>
            <a:r>
              <a:rPr lang="es-ES" sz="4400" dirty="0" smtClean="0"/>
              <a:t>: </a:t>
            </a:r>
            <a:br>
              <a:rPr lang="es-ES" sz="4400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260648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3. Los predicados de las construcciones absolutas son los participios,  gerundios y adjetivos.  También construcciones con infinitivo que indiquen anterioridad inmediata pueden formar parte de estas construcciones absolutas.</a:t>
            </a:r>
            <a:endParaRPr lang="es-ES" sz="2000" dirty="0"/>
          </a:p>
        </p:txBody>
      </p:sp>
      <p:sp>
        <p:nvSpPr>
          <p:cNvPr id="6" name="5 Rectángulo"/>
          <p:cNvSpPr/>
          <p:nvPr/>
        </p:nvSpPr>
        <p:spPr>
          <a:xfrm>
            <a:off x="251520" y="19888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4</a:t>
            </a:r>
            <a:r>
              <a:rPr lang="es-ES" sz="2000" dirty="0" smtClean="0"/>
              <a:t>. Su naturaleza es típicamente temporal (subordinada adverbial), sobre todo cuando el predicado es participio,  pero puede adoptar, además, valores adverbiales de causalidad y condición, que comúnmente son agregadas al valor temporal.</a:t>
            </a:r>
            <a:endParaRPr lang="es-ES" sz="2000" dirty="0"/>
          </a:p>
        </p:txBody>
      </p:sp>
      <p:sp>
        <p:nvSpPr>
          <p:cNvPr id="7" name="6 Rectángulo"/>
          <p:cNvSpPr/>
          <p:nvPr/>
        </p:nvSpPr>
        <p:spPr>
          <a:xfrm>
            <a:off x="395536" y="3789040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5. Las construcciones absolutas carecen de conjunciones de subordinación, es decir, no presentan nexos expresos que establezcan una conexión lógica-semántica con la predicación principal a la cual modifican. Por esta modificación y su posición normalmente inicial, su función sintáctica es la de </a:t>
            </a:r>
            <a:r>
              <a:rPr lang="es-ES" sz="2000" b="1" i="1" u="sng" dirty="0" smtClean="0"/>
              <a:t>COMPLEMENTO ORACIONAL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237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CONSTRUCCIONES ABSOLUTAS</vt:lpstr>
      <vt:lpstr> CARACTERÍSTICAS: 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CONSTRUCCIONES ABSOLUTAS</dc:title>
  <dc:creator>gmoreno</dc:creator>
  <cp:lastModifiedBy>gmoreno</cp:lastModifiedBy>
  <cp:revision>1</cp:revision>
  <dcterms:created xsi:type="dcterms:W3CDTF">2019-04-09T17:19:19Z</dcterms:created>
  <dcterms:modified xsi:type="dcterms:W3CDTF">2019-04-09T17:26:26Z</dcterms:modified>
</cp:coreProperties>
</file>