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FD5B32-1909-48E0-805A-4D3A9AA19E6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ECCE6F4-F2FC-4A79-99B4-86C30C2BFB44}" type="datetimeFigureOut">
              <a:rPr lang="es-ES" smtClean="0"/>
              <a:t>16/11/2019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FCFD5B32-1909-48E0-805A-4D3A9AA19E6D}"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CCE6F4-F2FC-4A79-99B4-86C30C2BFB44}" type="datetimeFigureOut">
              <a:rPr lang="es-ES" smtClean="0"/>
              <a:t>16/11/2019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FD5B32-1909-48E0-805A-4D3A9AA19E6D}"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LAS VANGUARDIAS EUROPEAS</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CRONOLOGÍA Y CARACTERÍSTICAS</a:t>
            </a:r>
            <a:endParaRPr lang="es-ES" dirty="0"/>
          </a:p>
        </p:txBody>
      </p:sp>
      <p:sp>
        <p:nvSpPr>
          <p:cNvPr id="3" name="2 Marcador de contenido"/>
          <p:cNvSpPr>
            <a:spLocks noGrp="1"/>
          </p:cNvSpPr>
          <p:nvPr>
            <p:ph idx="1"/>
          </p:nvPr>
        </p:nvSpPr>
        <p:spPr/>
        <p:txBody>
          <a:bodyPr>
            <a:normAutofit/>
          </a:bodyPr>
          <a:lstStyle/>
          <a:p>
            <a:pPr algn="just"/>
            <a:r>
              <a:rPr lang="es-ES" dirty="0"/>
              <a:t>El arte vanguardista representa un corte profundo en la evolución estética de Occidente: el abandono radical de la mimesis, la negación del realismo, que siempre había estado en el trasfondo de los movimientos de la renovación. La Vanguardia surge en medio de la guerra europea del 14, crece al calor de los años de desarrollo económico que siguen y desemboca en la crisis posterior a 1929.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a. Expresionismo (1910 y 1925).</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Es especialmente vigoroso en Alemania y en los países centroeuropeos y </a:t>
            </a:r>
            <a:r>
              <a:rPr lang="es-ES" dirty="0" err="1" smtClean="0"/>
              <a:t>noreuropeos</a:t>
            </a:r>
            <a:r>
              <a:rPr lang="es-ES" dirty="0" smtClean="0"/>
              <a:t>. Rechaza que el arte sea una mera representación externa de la realidad; debe reflejar la realidad interior, para lo cual se resaltan hasta la deformación aquellos aspectos que mejor expresan las características físicas o psicológicas de lo descrito. Esa búsqueda de la expresividad aparta la obra de arte de la reproducción realista del natural. Se da, por el contrario, una modificación subjetiva y, a menudo, trágica de la realidad. Abundan, por ello, los personajes extraños, las caricaturas, los motivos grotescos y el uso libre del lenguaje. Son expresionistas el alemán </a:t>
            </a:r>
            <a:r>
              <a:rPr lang="es-ES" dirty="0" err="1" smtClean="0"/>
              <a:t>Döblin</a:t>
            </a:r>
            <a:r>
              <a:rPr lang="es-ES" dirty="0" smtClean="0"/>
              <a:t> y el checo Kafka.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 Futurismo</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El primer manifiesto futurista (1909) se debe al italiano </a:t>
            </a:r>
            <a:r>
              <a:rPr lang="es-ES" dirty="0" err="1" smtClean="0"/>
              <a:t>Marinetti</a:t>
            </a:r>
            <a:r>
              <a:rPr lang="es-ES" dirty="0" smtClean="0"/>
              <a:t>. Defiende que el arte se debe al futuro y rechaza radicalmente el pasado. Sustituye los objetos consagrados por la tradición como expresión de la belleza (cisnes, princesas...) por nuevos motivos extraídos de la vida moderna: las máquinas, las fábricas, el automóvil, la luz eléctrica, los deportes... . Exalta la acción y la violencia y repudia el sentimentalismo. En consonancia con esa pasión por el dinamismo, propone usar los verbos en infinitivo, abolir los adjetivos y adverbios, eliminar las conjunciones y suprimir la puntuación.</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 Cubismo (Comienza en 1913)</a:t>
            </a:r>
            <a:endParaRPr lang="es-ES" dirty="0"/>
          </a:p>
        </p:txBody>
      </p:sp>
      <p:sp>
        <p:nvSpPr>
          <p:cNvPr id="3" name="2 Marcador de contenido"/>
          <p:cNvSpPr>
            <a:spLocks noGrp="1"/>
          </p:cNvSpPr>
          <p:nvPr>
            <p:ph idx="1"/>
          </p:nvPr>
        </p:nvSpPr>
        <p:spPr/>
        <p:txBody>
          <a:bodyPr>
            <a:normAutofit/>
          </a:bodyPr>
          <a:lstStyle/>
          <a:p>
            <a:pPr algn="just"/>
            <a:r>
              <a:rPr lang="es-ES" dirty="0" smtClean="0"/>
              <a:t>Su principal teórico es </a:t>
            </a:r>
            <a:r>
              <a:rPr lang="es-ES" dirty="0" err="1" smtClean="0"/>
              <a:t>Apollinaire</a:t>
            </a:r>
            <a:r>
              <a:rPr lang="es-ES" dirty="0" smtClean="0"/>
              <a:t>. Es una consecuencia del Cubismo pictórico. Los escritores cubistas atienden especialmente a los aspectos visuales del poema: juegan con los tipos de letra, con la disposición tipográfica de los versos...; destacan en este sentido los caligramas de </a:t>
            </a:r>
            <a:r>
              <a:rPr lang="es-ES" dirty="0" err="1" smtClean="0"/>
              <a:t>Apollinaire</a:t>
            </a:r>
            <a:r>
              <a:rPr lang="es-ES" dirty="0" smtClean="0"/>
              <a:t>, en los que las letras del texto forman un dibujo que alude al contenido del mismo.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 Dadaísmo </a:t>
            </a:r>
            <a:br>
              <a:rPr lang="es-ES" dirty="0" smtClean="0"/>
            </a:br>
            <a:r>
              <a:rPr lang="es-ES" dirty="0" smtClean="0"/>
              <a:t>(Comienza en </a:t>
            </a:r>
            <a:r>
              <a:rPr lang="es-ES" dirty="0" err="1" smtClean="0"/>
              <a:t>Zurich</a:t>
            </a:r>
            <a:r>
              <a:rPr lang="es-ES" dirty="0" smtClean="0"/>
              <a:t> en 1916)</a:t>
            </a:r>
            <a:endParaRPr lang="es-ES" dirty="0"/>
          </a:p>
        </p:txBody>
      </p:sp>
      <p:sp>
        <p:nvSpPr>
          <p:cNvPr id="3" name="2 Marcador de contenido"/>
          <p:cNvSpPr>
            <a:spLocks noGrp="1"/>
          </p:cNvSpPr>
          <p:nvPr>
            <p:ph idx="1"/>
          </p:nvPr>
        </p:nvSpPr>
        <p:spPr/>
        <p:txBody>
          <a:bodyPr>
            <a:normAutofit/>
          </a:bodyPr>
          <a:lstStyle/>
          <a:p>
            <a:pPr algn="just"/>
            <a:r>
              <a:rPr lang="es-ES" dirty="0" smtClean="0"/>
              <a:t>Su principal animador es </a:t>
            </a:r>
            <a:r>
              <a:rPr lang="es-ES" dirty="0" err="1" smtClean="0"/>
              <a:t>Tzara</a:t>
            </a:r>
            <a:r>
              <a:rPr lang="es-ES" dirty="0" smtClean="0"/>
              <a:t>. Más tarde, en París, se le unen Francis </a:t>
            </a:r>
            <a:r>
              <a:rPr lang="es-ES" dirty="0" err="1" smtClean="0"/>
              <a:t>Picabia</a:t>
            </a:r>
            <a:r>
              <a:rPr lang="es-ES" dirty="0" smtClean="0"/>
              <a:t>, </a:t>
            </a:r>
            <a:r>
              <a:rPr lang="es-ES" dirty="0" err="1" smtClean="0"/>
              <a:t>Breton</a:t>
            </a:r>
            <a:r>
              <a:rPr lang="es-ES" dirty="0" smtClean="0"/>
              <a:t>, </a:t>
            </a:r>
            <a:r>
              <a:rPr lang="es-ES" dirty="0" err="1" smtClean="0"/>
              <a:t>Eluard</a:t>
            </a:r>
            <a:r>
              <a:rPr lang="es-ES" dirty="0" smtClean="0"/>
              <a:t>, </a:t>
            </a:r>
            <a:r>
              <a:rPr lang="es-ES" dirty="0" err="1" smtClean="0"/>
              <a:t>Aragon</a:t>
            </a:r>
            <a:r>
              <a:rPr lang="es-ES" dirty="0" smtClean="0"/>
              <a:t>... Entra en decadencia a principios de los años veinte. . Exalta lo ilógico y lo azaroso y defiende el regreso a la pureza infantil. Renuncia al significado, reivindica la espontaneidad, la sorpresa, el lenguaje incoherente...Al mismo tiempo, considera que la obra de arte no tiene ninguna trascendencia más allá de sí misma.</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 Surrealismo</a:t>
            </a:r>
            <a:endParaRPr lang="es-ES" dirty="0"/>
          </a:p>
        </p:txBody>
      </p:sp>
      <p:sp>
        <p:nvSpPr>
          <p:cNvPr id="3" name="2 Marcador de contenido"/>
          <p:cNvSpPr>
            <a:spLocks noGrp="1"/>
          </p:cNvSpPr>
          <p:nvPr>
            <p:ph idx="1"/>
          </p:nvPr>
        </p:nvSpPr>
        <p:spPr/>
        <p:txBody>
          <a:bodyPr>
            <a:normAutofit lnSpcReduction="10000"/>
          </a:bodyPr>
          <a:lstStyle/>
          <a:p>
            <a:pPr algn="just"/>
            <a:r>
              <a:rPr lang="es-ES" sz="1600" dirty="0" smtClean="0"/>
              <a:t>Surge de los rescoldos del Dadaísmo. El primer manifiesto se publica en 1924. Los valedores iniciales del movimiento son </a:t>
            </a:r>
            <a:r>
              <a:rPr lang="es-ES" sz="1600" dirty="0" err="1" smtClean="0"/>
              <a:t>Breton</a:t>
            </a:r>
            <a:r>
              <a:rPr lang="es-ES" sz="1600" dirty="0" smtClean="0"/>
              <a:t>, </a:t>
            </a:r>
            <a:r>
              <a:rPr lang="es-ES" sz="1600" dirty="0" err="1" smtClean="0"/>
              <a:t>Eluard</a:t>
            </a:r>
            <a:r>
              <a:rPr lang="es-ES" sz="1600" dirty="0" smtClean="0"/>
              <a:t>, </a:t>
            </a:r>
            <a:r>
              <a:rPr lang="es-ES" sz="1600" dirty="0" err="1" smtClean="0"/>
              <a:t>Aragon</a:t>
            </a:r>
            <a:r>
              <a:rPr lang="es-ES" sz="1600" dirty="0" smtClean="0"/>
              <a:t> y </a:t>
            </a:r>
            <a:r>
              <a:rPr lang="es-ES" sz="1600" dirty="0" err="1" smtClean="0"/>
              <a:t>Artaud</a:t>
            </a:r>
            <a:r>
              <a:rPr lang="es-ES" sz="1600" dirty="0" smtClean="0"/>
              <a:t>. Aunque este grupo se disuelve en los años treinta, el Surrealismo no muere; se extiende por todo el mundo. </a:t>
            </a:r>
          </a:p>
          <a:p>
            <a:pPr algn="just"/>
            <a:r>
              <a:rPr lang="es-ES" sz="1600" dirty="0" smtClean="0"/>
              <a:t>No se presenta sólo como un movimiento de renovación estética, sino que pretende ser una revolución integral. Propugna una liberación total del hombre: liberación de la esclavitud que le impone la sociedad burguesa (Marx) y liberación de los impulsos reprimidos en el subconsciente por una razón sumisa a las convenciones morales y sociales (Freud). Para los surrealistas, lo que llamamos vida es sólo la cara más gris de </a:t>
            </a:r>
            <a:r>
              <a:rPr lang="es-ES" sz="1600" smtClean="0"/>
              <a:t>la realidad. </a:t>
            </a:r>
            <a:endParaRPr lang="es-ES" sz="1600" dirty="0" smtClean="0"/>
          </a:p>
          <a:p>
            <a:pPr algn="just"/>
            <a:r>
              <a:rPr lang="es-ES" sz="1600" dirty="0" smtClean="0"/>
              <a:t>La poesía es un instrumento idóneo para iluminar la vida auténtica, pero se deberá crear al dictado de un pensamiento libre de la vigilancia ejercida por la razón. Existen diversas técnicas para ello: practicar la escritura automática, realizada sin reflexión, ensamblar al azar palabras, transcribir los sueños... Se produce una liberación del lenguaje con respecto a los límites de la expresión lógica. Así, en un poema surrealista se entremezclan objetos, sentimientos o conceptos que la razón mantiene separados; aparecen asociaciones inesperadas de palabras, metáforas insólitas, imágenes oníricas, etc...  La metáfora tradicional se convierte en IMAGEN VISIONARIA.</a:t>
            </a:r>
            <a:endParaRPr lang="es-E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730</Words>
  <Application>Microsoft Office PowerPoint</Application>
  <PresentationFormat>Presentación en pantalla (4:3)</PresentationFormat>
  <Paragraphs>15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Flujo</vt:lpstr>
      <vt:lpstr>LAS VANGUARDIAS EUROPEAS</vt:lpstr>
      <vt:lpstr>CRONOLOGÍA Y CARACTERÍSTICAS</vt:lpstr>
      <vt:lpstr>a. Expresionismo (1910 y 1925).</vt:lpstr>
      <vt:lpstr>b. Futurismo</vt:lpstr>
      <vt:lpstr>c. Cubismo (Comienza en 1913)</vt:lpstr>
      <vt:lpstr>d. Dadaísmo  (Comienza en Zurich en 1916)</vt:lpstr>
      <vt:lpstr>e. Surrealismo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VANGUARDIAS EUROPEAS</dc:title>
  <dc:creator>gmoreno</dc:creator>
  <cp:lastModifiedBy>gmoreno</cp:lastModifiedBy>
  <cp:revision>3</cp:revision>
  <dcterms:created xsi:type="dcterms:W3CDTF">2019-11-16T11:59:23Z</dcterms:created>
  <dcterms:modified xsi:type="dcterms:W3CDTF">2019-11-16T12:23:42Z</dcterms:modified>
</cp:coreProperties>
</file>