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2044-760D-49F1-8091-5EEFD7DAA4FA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6E34-BAC0-4EC3-A446-B062536D23A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SONETOS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 smtClean="0"/>
              <a:t>Los </a:t>
            </a:r>
            <a:r>
              <a:rPr lang="es-ES" b="1" i="1" dirty="0" smtClean="0"/>
              <a:t>Sonetos</a:t>
            </a:r>
            <a:r>
              <a:rPr lang="es-ES" dirty="0" smtClean="0"/>
              <a:t> (</a:t>
            </a:r>
            <a:r>
              <a:rPr lang="es-ES" i="1" dirty="0" err="1" smtClean="0"/>
              <a:t>Sonnets</a:t>
            </a:r>
            <a:r>
              <a:rPr lang="es-ES" dirty="0" smtClean="0"/>
              <a:t>) son un conjunto de 154 poemas. Fueron escritos, probablemente, a lo largo de varios años, para ser al fin publicados, excepto los dos primeros, en 1609. El introductor del soneto en Inglaterra fue Thomas </a:t>
            </a:r>
            <a:r>
              <a:rPr lang="es-ES" dirty="0" err="1" smtClean="0"/>
              <a:t>Wyatt</a:t>
            </a:r>
            <a:r>
              <a:rPr lang="es-ES" dirty="0" smtClean="0"/>
              <a:t> (1503-1542). Henry Howard, conde de Surrey, inició la transformación de la estructura tradicional del soneto, preparando la aparición del llamado «soneto inglés», cuyo representante principal es William Shakespeare.</a:t>
            </a:r>
          </a:p>
          <a:p>
            <a:pPr algn="just"/>
            <a:r>
              <a:rPr lang="es-ES" b="1" dirty="0" smtClean="0"/>
              <a:t>ESTRUCTURA</a:t>
            </a:r>
            <a:r>
              <a:rPr lang="es-ES" dirty="0" smtClean="0"/>
              <a:t>: </a:t>
            </a:r>
          </a:p>
          <a:p>
            <a:pPr algn="just"/>
            <a:r>
              <a:rPr lang="es-ES" dirty="0" smtClean="0"/>
              <a:t>Los primeros 17 sonetos se dirigen a un joven, urgiéndole a casarse y a tener hijos, de forma que su belleza se pueda transmitir a la siguiente generación. </a:t>
            </a:r>
          </a:p>
          <a:p>
            <a:pPr algn="just"/>
            <a:r>
              <a:rPr lang="es-ES" dirty="0" smtClean="0"/>
              <a:t>Los sonetos que van del 18 al 126 se dirigen también a un joven, pero ahora expresando el amor que siente la voz lírica por él.</a:t>
            </a:r>
          </a:p>
          <a:p>
            <a:pPr algn="just"/>
            <a:r>
              <a:rPr lang="es-ES" dirty="0" smtClean="0"/>
              <a:t>Los comprendidos entre el 127 y el 152 están escritos a la amante de la voz lírica, expresándose en ellos el amor que siente por ella. </a:t>
            </a:r>
          </a:p>
          <a:p>
            <a:pPr algn="just"/>
            <a:r>
              <a:rPr lang="es-ES" dirty="0" smtClean="0"/>
              <a:t>Los últimos dos sonetos, el 153 y el 154, son alegóricos.</a:t>
            </a:r>
          </a:p>
          <a:p>
            <a:pPr algn="just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SONETOS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SONETOS</dc:title>
  <dc:creator>gmoreno</dc:creator>
  <cp:lastModifiedBy>gmoreno</cp:lastModifiedBy>
  <cp:revision>1</cp:revision>
  <dcterms:created xsi:type="dcterms:W3CDTF">2019-11-03T16:45:10Z</dcterms:created>
  <dcterms:modified xsi:type="dcterms:W3CDTF">2019-11-03T16:46:45Z</dcterms:modified>
</cp:coreProperties>
</file>