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75" r:id="rId3"/>
    <p:sldId id="276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99FF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4B3D81E-6DCB-4483-9A16-F8BA5412E838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5BE1F8-D51D-4C06-B0BE-5B109E383A6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A7BCF3-816E-4283-824C-7E8C9BCF39E4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95ED88-7C58-43B5-9B03-EDB3146359FD}" type="slidenum">
              <a:rPr lang="es-ES" smtClean="0"/>
              <a:pPr/>
              <a:t>2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A91868-BACA-4E64-8CC8-8AB5CAF51F7A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F5A2F-34DA-49DE-A0E0-C7E903D788E7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E1E252C-CF86-4F3C-B293-788D77733C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8D99-992D-4C48-9C25-E92024649F27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CFD72-283B-43A6-9935-AC54707359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05D1B0-7C53-4344-9C6D-79CEEB3A95D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1D7E9-04A5-4FB3-A897-ACDBD2C13374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E3D8-543D-4B62-89F7-DDE142932517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D664D-938D-4F08-A621-08DDB4E25A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5" name="4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3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2C43-AA33-430B-B5E7-1169B341DC08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082868C-C6E9-4D4A-837B-21BAF43B6B0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C1CBA-E6DC-464E-8A24-3DDC05E1ADB7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7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074EA-C87F-40C8-A099-E20F6B1B30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16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8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3DDEC-15E9-430C-B865-E7CF1D182D02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19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9617366-34C2-44DD-966E-1213272F33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2654E-A3BE-4FEB-AA58-15138190C9D5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2BC1C-97E7-4693-AF8A-5F7A838DCE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2 Rectángulo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3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04C73-1ACB-4F4D-991B-6ADBFAA5FF5F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9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CD879FD-F69E-4428-900F-EF94DF40E9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B137DB9-24A2-4629-B79D-07B5D4B766D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72278-74A0-4777-AA8C-D8FA8835B47F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Elipse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6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7E48C-A1A1-47D1-B7A9-64C032AB1F4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7" name="4 Marcador de fecha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AB8DE-624A-4A70-9861-F7F2FB3E6B92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18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563381-E19F-42A9-ACBE-5F72CF6B105C}" type="datetimeFigureOut">
              <a:rPr lang="es-ES"/>
              <a:pPr>
                <a:defRPr/>
              </a:pPr>
              <a:t>27/04/2020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14 Elipse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D057ED-25F1-4AD4-BF90-90576B6870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38" name="21 Marcador de título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39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LENGUA CASTELLANA Y LITERATURA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 </a:t>
            </a:r>
            <a:r>
              <a:rPr lang="es-ES" dirty="0" smtClean="0"/>
              <a:t>2º </a:t>
            </a:r>
            <a:r>
              <a:rPr lang="es-ES" dirty="0" smtClean="0"/>
              <a:t>DE ESO</a:t>
            </a:r>
            <a:endParaRPr lang="es-ES" dirty="0"/>
          </a:p>
        </p:txBody>
      </p:sp>
      <p:sp>
        <p:nvSpPr>
          <p:cNvPr id="13315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SIGNOS DE PUNTUACIÓN</a:t>
            </a:r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CuadroTexto"/>
          <p:cNvSpPr txBox="1">
            <a:spLocks noChangeArrowheads="1"/>
          </p:cNvSpPr>
          <p:nvPr/>
        </p:nvSpPr>
        <p:spPr bwMode="auto">
          <a:xfrm>
            <a:off x="468313" y="333375"/>
            <a:ext cx="8280400" cy="3683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LOS SIGNOS DE PUNTUACIÓN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0825" y="981075"/>
          <a:ext cx="8496944" cy="563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66967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</a:t>
                      </a:r>
                      <a:r>
                        <a:rPr lang="es-ES" baseline="0" dirty="0" smtClean="0"/>
                        <a:t> PUNTO (.)</a:t>
                      </a:r>
                      <a:endParaRPr lang="es-ES" dirty="0"/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 smtClean="0"/>
                        <a:t>Usamos el punto para separar</a:t>
                      </a:r>
                      <a:r>
                        <a:rPr lang="es-ES" sz="1600" baseline="0" dirty="0" smtClean="0"/>
                        <a:t> oraciones con sentido completo:</a:t>
                      </a:r>
                    </a:p>
                    <a:p>
                      <a:pPr algn="just"/>
                      <a:r>
                        <a:rPr lang="es-ES" sz="1600" baseline="0" dirty="0" smtClean="0"/>
                        <a:t>           </a:t>
                      </a:r>
                      <a:r>
                        <a:rPr lang="es-ES" sz="1600" i="1" baseline="0" dirty="0" smtClean="0"/>
                        <a:t>Son las siete. Acabo de despertarme. Hace frío</a:t>
                      </a:r>
                      <a:r>
                        <a:rPr lang="es-ES" sz="1600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LA COMA</a:t>
                      </a:r>
                      <a:r>
                        <a:rPr lang="es-ES" baseline="0" dirty="0" smtClean="0"/>
                        <a:t> (,)</a:t>
                      </a:r>
                      <a:endParaRPr lang="es-ES" dirty="0"/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Para separar</a:t>
                      </a:r>
                      <a:r>
                        <a:rPr lang="es-ES" sz="1600" baseline="0" dirty="0" smtClean="0"/>
                        <a:t> los términos de una enumeración, cuando estos no van unidos por conjunciones: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baseline="0" dirty="0" smtClean="0"/>
                        <a:t>    </a:t>
                      </a:r>
                      <a:r>
                        <a:rPr lang="es-ES" sz="1600" i="1" baseline="0" dirty="0" smtClean="0"/>
                        <a:t>Sus aficiones son leer, pasear, hablar con los amigos, tomar café y escuchar música.</a:t>
                      </a:r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i="0" baseline="0" dirty="0" smtClean="0"/>
                        <a:t>Para separar el nombre de la persona a la que nos dirigimos: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i="1" baseline="0" dirty="0" smtClean="0"/>
                        <a:t>     Le ruego, señora </a:t>
                      </a:r>
                      <a:r>
                        <a:rPr lang="es-ES" sz="1600" i="1" baseline="0" dirty="0" err="1" smtClean="0"/>
                        <a:t>Nasser</a:t>
                      </a:r>
                      <a:r>
                        <a:rPr lang="es-ES" sz="1600" i="1" baseline="0" dirty="0" smtClean="0"/>
                        <a:t>, que me diga la verdad.</a:t>
                      </a:r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i="0" baseline="0" dirty="0" smtClean="0"/>
                        <a:t>Para las aclaraciones y ampliaciones que introducimos después de una palabra o en medio de una oración: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i="1" baseline="0" dirty="0" smtClean="0"/>
                        <a:t>     Javier, tu amigo, está viviendo temporalmente en París.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EL PUNTO Y COMA (;)</a:t>
                      </a:r>
                      <a:endParaRPr lang="es-ES" dirty="0"/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 smtClean="0"/>
                        <a:t>Indica</a:t>
                      </a:r>
                      <a:r>
                        <a:rPr lang="es-ES" sz="1600" baseline="0" dirty="0" smtClean="0"/>
                        <a:t> una pausa de duración intermedia. Se usa:</a:t>
                      </a:r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Para separar los distintos miembros u oraciones de un largo periodo, cuando estos ya contienen comas.</a:t>
                      </a:r>
                    </a:p>
                    <a:p>
                      <a:pPr marL="185738" indent="0" algn="just">
                        <a:buFont typeface="Arial" pitchFamily="34" charset="0"/>
                        <a:buNone/>
                      </a:pPr>
                      <a:r>
                        <a:rPr lang="es-ES" sz="1600" i="1" baseline="0" dirty="0" smtClean="0"/>
                        <a:t>Todos estaban de mal humor; unos, porque habían llegado tarde; otros, porque tenían frío; casi todos, porque esperaban encontrar algo mejor.</a:t>
                      </a:r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Para delimitar oraciones que, aunque independientes, están estrechamente relacionadas por su sentido: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baseline="0" dirty="0" smtClean="0"/>
                        <a:t>    </a:t>
                      </a:r>
                      <a:r>
                        <a:rPr lang="es-ES" sz="1600" i="1" baseline="0" dirty="0" smtClean="0"/>
                        <a:t>Tras desayunar, salió a dar un paso; luego leyó el periódico; más tarde, cerca ya del mediodía, se reunió con los amigos.</a:t>
                      </a:r>
                      <a:endParaRPr lang="es-ES" sz="1600" baseline="0" dirty="0" smtClean="0"/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323850" y="404813"/>
          <a:ext cx="8496944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66967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LOS</a:t>
                      </a:r>
                      <a:r>
                        <a:rPr lang="es-ES" baseline="0" dirty="0" smtClean="0"/>
                        <a:t> DOS PUNTOS (:)</a:t>
                      </a:r>
                      <a:endParaRPr lang="es-ES" dirty="0"/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Antes</a:t>
                      </a:r>
                      <a:r>
                        <a:rPr lang="es-ES" sz="1600" baseline="0" dirty="0" smtClean="0"/>
                        <a:t> de una enumeración, precediendo un resumen o conclusión: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baseline="0" dirty="0" smtClean="0"/>
                        <a:t>    </a:t>
                      </a:r>
                      <a:r>
                        <a:rPr lang="es-ES" sz="1600" i="1" baseline="0" dirty="0" smtClean="0"/>
                        <a:t>En aquella habitación habla de todo: libros, discos, ropas, muebles destartalados…</a:t>
                      </a:r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Al acabar una enumeración, precediendo a su resumen o conclusión: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baseline="0" dirty="0" smtClean="0"/>
                        <a:t>   </a:t>
                      </a:r>
                      <a:r>
                        <a:rPr lang="es-ES" sz="1600" i="1" baseline="0" dirty="0" smtClean="0"/>
                        <a:t>Libros, discos, ropas, muebles destartalados: en aquella habitación había de todo. </a:t>
                      </a:r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Al final de una afirmación que inmediatamente se explica o desarrolla: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dirty="0" smtClean="0"/>
                        <a:t>    </a:t>
                      </a:r>
                      <a:r>
                        <a:rPr lang="es-ES" sz="1600" i="1" dirty="0" smtClean="0"/>
                        <a:t>Sabía que no iba a aprobar el examen: no había estudiado.</a:t>
                      </a:r>
                    </a:p>
                    <a:p>
                      <a:pPr marL="185738" indent="-185738" algn="just"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En las narraciones, antes de los diálogos de los personajes:</a:t>
                      </a:r>
                    </a:p>
                    <a:p>
                      <a:pPr marL="185738" indent="-185738" algn="just">
                        <a:buFont typeface="Arial" pitchFamily="34" charset="0"/>
                        <a:buNone/>
                      </a:pPr>
                      <a:r>
                        <a:rPr lang="es-ES" sz="1600" dirty="0" smtClean="0"/>
                        <a:t>    </a:t>
                      </a:r>
                      <a:r>
                        <a:rPr lang="es-ES" sz="1600" i="1" dirty="0" smtClean="0"/>
                        <a:t>Pedro</a:t>
                      </a:r>
                      <a:r>
                        <a:rPr lang="es-ES" sz="1600" i="1" baseline="0" dirty="0" smtClean="0"/>
                        <a:t> dijo:</a:t>
                      </a:r>
                      <a:r>
                        <a:rPr lang="es-ES" sz="1600" i="1" baseline="0" dirty="0"/>
                        <a:t> </a:t>
                      </a:r>
                      <a:r>
                        <a:rPr lang="es-ES" sz="1600" i="1" baseline="0" dirty="0" smtClean="0"/>
                        <a:t>“Adiós, muchachos”.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LOS</a:t>
                      </a:r>
                      <a:r>
                        <a:rPr lang="es-ES" baseline="0" dirty="0" smtClean="0"/>
                        <a:t> PUNTOS SUSPENSIVOS</a:t>
                      </a:r>
                      <a:endParaRPr lang="es-ES" dirty="0"/>
                    </a:p>
                  </a:txBody>
                  <a:tcP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600" dirty="0" smtClean="0"/>
                        <a:t>Usamos los</a:t>
                      </a:r>
                      <a:r>
                        <a:rPr lang="es-ES" sz="1600" baseline="0" dirty="0" smtClean="0"/>
                        <a:t> puntos suspensivos al final de una frase o enumeración que se quiere dejar incompleta: </a:t>
                      </a:r>
                    </a:p>
                    <a:p>
                      <a:pPr algn="just"/>
                      <a:r>
                        <a:rPr lang="es-ES" sz="1600" i="0" baseline="0" dirty="0" smtClean="0"/>
                        <a:t>Iba a llamarle, pero…</a:t>
                      </a:r>
                      <a:endParaRPr lang="es-ES" sz="1600" i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73" name="Picture 2" descr="C:\Users\Carmen\AppData\Local\Microsoft\Windows\Temporary Internet Files\Content.IE5\IPSOJRBI\MC9002512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724400"/>
            <a:ext cx="1570038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4292600"/>
            <a:ext cx="1257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738" y="4508500"/>
            <a:ext cx="1357312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306</TotalTime>
  <Words>377</Words>
  <Application>Microsoft Office PowerPoint</Application>
  <PresentationFormat>Presentación en pantalla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Georgia</vt:lpstr>
      <vt:lpstr>Wingdings 2</vt:lpstr>
      <vt:lpstr>Wingdings</vt:lpstr>
      <vt:lpstr>Calibri</vt:lpstr>
      <vt:lpstr>Civil</vt:lpstr>
      <vt:lpstr>SIGNOS DE PUNTUACIÓN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UNIDADES 10 y 11</dc:title>
  <dc:creator>Usuario de Windows</dc:creator>
  <cp:lastModifiedBy>gmoreno</cp:lastModifiedBy>
  <cp:revision>58</cp:revision>
  <dcterms:created xsi:type="dcterms:W3CDTF">2011-05-11T22:31:39Z</dcterms:created>
  <dcterms:modified xsi:type="dcterms:W3CDTF">2020-04-27T08:26:15Z</dcterms:modified>
</cp:coreProperties>
</file>