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06C2CF-F587-45A7-A413-A2FD0DC5ADC4}"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06C2CF-F587-45A7-A413-A2FD0DC5ADC4}"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4406C2CF-F587-45A7-A413-A2FD0DC5ADC4}"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4406C2CF-F587-45A7-A413-A2FD0DC5ADC4}"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06C2CF-F587-45A7-A413-A2FD0DC5ADC4}"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66780788-F36B-4225-8C5B-BE7311F1B125}" type="datetimeFigureOut">
              <a:rPr lang="es-ES" smtClean="0"/>
              <a:t>07/09/2021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06C2CF-F587-45A7-A413-A2FD0DC5ADC4}"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4406C2CF-F587-45A7-A413-A2FD0DC5ADC4}"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4406C2CF-F587-45A7-A413-A2FD0DC5ADC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4406C2CF-F587-45A7-A413-A2FD0DC5ADC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406C2CF-F587-45A7-A413-A2FD0DC5ADC4}"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66780788-F36B-4225-8C5B-BE7311F1B125}" type="datetimeFigureOut">
              <a:rPr lang="es-ES" smtClean="0"/>
              <a:t>07/09/2021</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4406C2CF-F587-45A7-A413-A2FD0DC5ADC4}"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66780788-F36B-4225-8C5B-BE7311F1B125}" type="datetimeFigureOut">
              <a:rPr lang="es-ES" smtClean="0"/>
              <a:t>07/09/2021</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780788-F36B-4225-8C5B-BE7311F1B125}" type="datetimeFigureOut">
              <a:rPr lang="es-ES" smtClean="0"/>
              <a:t>07/09/2021</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406C2CF-F587-45A7-A413-A2FD0DC5ADC4}"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92500" lnSpcReduction="20000"/>
          </a:bodyPr>
          <a:lstStyle/>
          <a:p>
            <a:endParaRPr lang="es-ES" dirty="0" smtClean="0"/>
          </a:p>
          <a:p>
            <a:r>
              <a:rPr lang="es-ES" sz="5400" dirty="0" smtClean="0">
                <a:solidFill>
                  <a:srgbClr val="FF0000"/>
                </a:solidFill>
              </a:rPr>
              <a:t>EUGÈNE IONESCO</a:t>
            </a:r>
            <a:endParaRPr lang="es-ES" sz="5400" dirty="0">
              <a:solidFill>
                <a:srgbClr val="FF0000"/>
              </a:solidFill>
            </a:endParaRPr>
          </a:p>
        </p:txBody>
      </p:sp>
      <p:sp>
        <p:nvSpPr>
          <p:cNvPr id="2" name="1 Título"/>
          <p:cNvSpPr>
            <a:spLocks noGrp="1"/>
          </p:cNvSpPr>
          <p:nvPr>
            <p:ph type="ctrTitle"/>
          </p:nvPr>
        </p:nvSpPr>
        <p:spPr/>
        <p:txBody>
          <a:bodyPr/>
          <a:lstStyle/>
          <a:p>
            <a:r>
              <a:rPr lang="es-ES" u="sng" dirty="0" smtClean="0"/>
              <a:t>LA CANTANTE CALVA </a:t>
            </a:r>
            <a:endParaRPr lang="es-ES"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ORIGEN </a:t>
            </a:r>
            <a:endParaRPr lang="es-ES" dirty="0"/>
          </a:p>
        </p:txBody>
      </p:sp>
      <p:sp>
        <p:nvSpPr>
          <p:cNvPr id="3" name="2 Marcador de contenido"/>
          <p:cNvSpPr>
            <a:spLocks noGrp="1"/>
          </p:cNvSpPr>
          <p:nvPr>
            <p:ph sz="quarter" idx="1"/>
          </p:nvPr>
        </p:nvSpPr>
        <p:spPr/>
        <p:txBody>
          <a:bodyPr>
            <a:noAutofit/>
          </a:bodyPr>
          <a:lstStyle/>
          <a:p>
            <a:pPr algn="just"/>
            <a:r>
              <a:rPr lang="es-ES" sz="1800" dirty="0" smtClean="0"/>
              <a:t>En 1948, antes de escribir mi primera pieza, La cantante calva, no quería convertirme en un autor teatral. Ambicionaba simplemente aprender inglés.. Al contrario, me convertí en un autor teatral porque no logré aprender inglés. He aquí lo que me sucedió: para aprender inglés compré un manual de conversación franco-inglesa. Releyéndolas atentamente, no aprendí inglés pero sí, en cambio, verdades sorprendentes: que hay siete días de la semana, por ejemplo, lo que, por otra parte, sabía; o bien, que abajo está el suelo y arriba el techo, lo que sabía igualmente pero en lo cual nunca había reflexionado seriamente o lo había olvidado, y que me parecía, de pronto, tan asombroso como indiscutiblemente cierto. En la tercera lección aparecían dos personajes que nunca supe si era reales o inventados: el señor y la señora Smith, una pareja de ingleses. Ante mi gran asombro, la señora Smith informaba a su marido de que tenían varios hijos, que vivían en los alrededores de Londres, que su apellido era Smith, que tenían una sirvienta llamada Mary y que tenían unos amigos que se llamaban Martin.</a:t>
            </a:r>
          </a:p>
          <a:p>
            <a:pPr algn="just"/>
            <a:r>
              <a:rPr lang="es-ES" sz="1800" dirty="0" smtClean="0"/>
              <a:t> ¿Y por qué se llama La cantante calva? Se llama así porque ninguna cantante, calva o cabelluda, hace aparición. </a:t>
            </a:r>
            <a:endParaRPr lang="es-E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BIOGRAFÍA</a:t>
            </a:r>
            <a:endParaRPr lang="es-ES" dirty="0"/>
          </a:p>
        </p:txBody>
      </p:sp>
      <p:sp>
        <p:nvSpPr>
          <p:cNvPr id="3" name="2 Marcador de contenido"/>
          <p:cNvSpPr>
            <a:spLocks noGrp="1"/>
          </p:cNvSpPr>
          <p:nvPr>
            <p:ph sz="quarter" idx="1"/>
          </p:nvPr>
        </p:nvSpPr>
        <p:spPr/>
        <p:txBody>
          <a:bodyPr>
            <a:normAutofit fontScale="77500" lnSpcReduction="20000"/>
          </a:bodyPr>
          <a:lstStyle/>
          <a:p>
            <a:pPr algn="just"/>
            <a:r>
              <a:rPr lang="es-ES" sz="3000" dirty="0" smtClean="0"/>
              <a:t>De padre rumano y madre francesa, su infancia transcurrió en París. Reclamado por su padre, regresó a los trece años a su país natal, donde realizó estudios de Letras y trabajos diversos hasta 1938, año en que volvió a París para establecerse definitivamente. Trabajó en una editorial, después en un banco y comenzó una tesis doctoral sobre la muerte en la poesía francesa que no terminaría. Se relacionó con el grupo de la revista literaria </a:t>
            </a:r>
            <a:r>
              <a:rPr lang="es-ES" sz="3000" dirty="0" err="1" smtClean="0"/>
              <a:t>Cahiers</a:t>
            </a:r>
            <a:r>
              <a:rPr lang="es-ES" sz="3000" dirty="0" smtClean="0"/>
              <a:t> du Sud antes de dedicarse por completo a su producción dramática. </a:t>
            </a:r>
          </a:p>
          <a:p>
            <a:pPr algn="just"/>
            <a:r>
              <a:rPr lang="es-ES" sz="2800" dirty="0" smtClean="0"/>
              <a:t>En 1970 fue elegido miembro de la Academia Francesa. Asimismo, obtuvo diversos premios literarios y mantuvo una frenética actividad en defensa de sus convicciones intelectuales y artísticas por toda Europa y América hasta el momento de su muerte. Ionesco fue uno de los dramaturgos más singulares e innovadores del siglo XX.</a:t>
            </a:r>
            <a:endParaRPr lang="es-ES" sz="3000" dirty="0" smtClean="0"/>
          </a:p>
          <a:p>
            <a:pPr algn="just"/>
            <a:endParaRPr lang="es-ES" sz="3000" dirty="0" smtClean="0"/>
          </a:p>
          <a:p>
            <a:pPr algn="just"/>
            <a:endParaRPr lang="es-ES" dirty="0" smtClean="0"/>
          </a:p>
          <a:p>
            <a:pPr algn="just"/>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OBRA</a:t>
            </a:r>
            <a:endParaRPr lang="es-ES" dirty="0"/>
          </a:p>
        </p:txBody>
      </p:sp>
      <p:sp>
        <p:nvSpPr>
          <p:cNvPr id="3" name="2 Marcador de contenido"/>
          <p:cNvSpPr>
            <a:spLocks noGrp="1"/>
          </p:cNvSpPr>
          <p:nvPr>
            <p:ph sz="quarter" idx="1"/>
          </p:nvPr>
        </p:nvSpPr>
        <p:spPr/>
        <p:txBody>
          <a:bodyPr>
            <a:normAutofit fontScale="85000" lnSpcReduction="10000"/>
          </a:bodyPr>
          <a:lstStyle/>
          <a:p>
            <a:pPr algn="just"/>
            <a:r>
              <a:rPr lang="es-ES" dirty="0" smtClean="0"/>
              <a:t>Su primera pieza, </a:t>
            </a:r>
            <a:r>
              <a:rPr lang="es-ES" u="sng" dirty="0" smtClean="0"/>
              <a:t>La cantante calva, estrenada en mayo de 1950, lo lanza a la fama, convirtiéndose en una de las piezas más representadas en Francia </a:t>
            </a:r>
            <a:r>
              <a:rPr lang="es-ES" dirty="0" smtClean="0"/>
              <a:t>de todos los tiempos (en cartel del </a:t>
            </a:r>
            <a:r>
              <a:rPr lang="es-ES" dirty="0" err="1" smtClean="0"/>
              <a:t>Théatre</a:t>
            </a:r>
            <a:r>
              <a:rPr lang="es-ES" dirty="0" smtClean="0"/>
              <a:t> de la </a:t>
            </a:r>
            <a:r>
              <a:rPr lang="es-ES" dirty="0" err="1" smtClean="0"/>
              <a:t>Huchette</a:t>
            </a:r>
            <a:r>
              <a:rPr lang="es-ES" dirty="0" smtClean="0"/>
              <a:t> de París ininterrumpidamente desde 1957). En La lección (1950), un profesor asesina a sus pupilos. </a:t>
            </a:r>
            <a:r>
              <a:rPr lang="es-ES" u="sng" dirty="0" smtClean="0"/>
              <a:t>En </a:t>
            </a:r>
            <a:r>
              <a:rPr lang="es-ES" i="1" u="sng" dirty="0" smtClean="0"/>
              <a:t>Las sillas </a:t>
            </a:r>
            <a:r>
              <a:rPr lang="es-ES" u="sng" dirty="0" smtClean="0"/>
              <a:t>(1952), dos ancianos hablan con dos personajes irreales. </a:t>
            </a:r>
            <a:r>
              <a:rPr lang="es-ES" dirty="0" smtClean="0"/>
              <a:t>Amadeo o cómo salir del paso (1953) es una especie de parábola contra el matrimonio. El nuevo inquilino (1956) trata de un personaje confinado en el espacio de un sillón. </a:t>
            </a:r>
            <a:r>
              <a:rPr lang="es-ES" u="sng" dirty="0" smtClean="0"/>
              <a:t>En </a:t>
            </a:r>
            <a:r>
              <a:rPr lang="es-ES" i="1" u="sng" dirty="0" smtClean="0"/>
              <a:t>El </a:t>
            </a:r>
            <a:r>
              <a:rPr lang="es-ES" i="1" u="sng" dirty="0" smtClean="0"/>
              <a:t>rinoceronte </a:t>
            </a:r>
            <a:r>
              <a:rPr lang="es-ES" u="sng" dirty="0" smtClean="0"/>
              <a:t>(1959), su obra más conocida, los habitantes de una ciudad se transforman en rinocerontes. </a:t>
            </a:r>
            <a:r>
              <a:rPr lang="es-ES" dirty="0" smtClean="0"/>
              <a:t>La sed y el hambre (1964) trata sobre la búsqueda de satisfacción sin éxito alguno. En su producción dramática también destacan El rey se muere (1962) y </a:t>
            </a:r>
            <a:r>
              <a:rPr lang="es-ES" dirty="0" err="1" smtClean="0"/>
              <a:t>Macbett</a:t>
            </a:r>
            <a:r>
              <a:rPr lang="es-ES" dirty="0" smtClean="0"/>
              <a:t> (1972). </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INTERPRETACIÓN</a:t>
            </a:r>
            <a:endParaRPr lang="es-ES" dirty="0"/>
          </a:p>
        </p:txBody>
      </p:sp>
      <p:sp>
        <p:nvSpPr>
          <p:cNvPr id="3" name="2 Marcador de contenido"/>
          <p:cNvSpPr>
            <a:spLocks noGrp="1"/>
          </p:cNvSpPr>
          <p:nvPr>
            <p:ph sz="quarter" idx="1"/>
          </p:nvPr>
        </p:nvSpPr>
        <p:spPr/>
        <p:txBody>
          <a:bodyPr/>
          <a:lstStyle/>
          <a:p>
            <a:pPr algn="just"/>
            <a:r>
              <a:rPr lang="es-ES" dirty="0" smtClean="0"/>
              <a:t>El pesimismo se sitúa en la base del teatro del absurdo, que pretende poner de manifiesto la futilidad de la existencia humana en un mundo impredecible, junto con la imposibilidad de verdadera comunicación entre las personas; sin embargo, su obra está cargada de humor y sentido de la humanidad. </a:t>
            </a:r>
            <a:endParaRPr lang="es-E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TotalTime>
  <Words>621</Words>
  <Application>Microsoft Office PowerPoint</Application>
  <PresentationFormat>Presentación en pantalla (4:3)</PresentationFormat>
  <Paragraphs>14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Civil</vt:lpstr>
      <vt:lpstr>LA CANTANTE CALVA </vt:lpstr>
      <vt:lpstr>ORIGEN </vt:lpstr>
      <vt:lpstr>BIOGRAFÍA</vt:lpstr>
      <vt:lpstr>OBRA</vt:lpstr>
      <vt:lpstr>INTERPRETACIÓN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CANTANTE CALVA</dc:title>
  <dc:creator>gmoreno</dc:creator>
  <cp:lastModifiedBy>gmoreno</cp:lastModifiedBy>
  <cp:revision>2</cp:revision>
  <dcterms:created xsi:type="dcterms:W3CDTF">2021-09-07T15:47:34Z</dcterms:created>
  <dcterms:modified xsi:type="dcterms:W3CDTF">2021-09-07T16:02:23Z</dcterms:modified>
</cp:coreProperties>
</file>